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6" r:id="rId9"/>
    <p:sldId id="267"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4" d="100"/>
          <a:sy n="64" d="100"/>
        </p:scale>
        <p:origin x="9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C6F580-3EE7-0B61-E59D-79B6D75F2A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18390BD3-6F16-2C14-E874-A67DCA42011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0D656233-9092-676E-3E03-43A4F121749D}"/>
              </a:ext>
            </a:extLst>
          </p:cNvPr>
          <p:cNvSpPr>
            <a:spLocks noGrp="1"/>
          </p:cNvSpPr>
          <p:nvPr>
            <p:ph type="dt" sz="half" idx="10"/>
          </p:nvPr>
        </p:nvSpPr>
        <p:spPr/>
        <p:txBody>
          <a:bodyPr/>
          <a:lstStyle/>
          <a:p>
            <a:fld id="{8B8C57C0-B88F-41C1-BE62-EE4B002B9BF4}" type="datetimeFigureOut">
              <a:rPr lang="en-IN" smtClean="0"/>
              <a:t>28-01-2026</a:t>
            </a:fld>
            <a:endParaRPr lang="en-IN"/>
          </a:p>
        </p:txBody>
      </p:sp>
      <p:sp>
        <p:nvSpPr>
          <p:cNvPr id="5" name="Footer Placeholder 4">
            <a:extLst>
              <a:ext uri="{FF2B5EF4-FFF2-40B4-BE49-F238E27FC236}">
                <a16:creationId xmlns:a16="http://schemas.microsoft.com/office/drawing/2014/main" id="{68D6F391-67DC-7AE3-251E-B173259D58B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7070F31-18A3-509F-F7AA-9A7242363B16}"/>
              </a:ext>
            </a:extLst>
          </p:cNvPr>
          <p:cNvSpPr>
            <a:spLocks noGrp="1"/>
          </p:cNvSpPr>
          <p:nvPr>
            <p:ph type="sldNum" sz="quarter" idx="12"/>
          </p:nvPr>
        </p:nvSpPr>
        <p:spPr/>
        <p:txBody>
          <a:bodyPr/>
          <a:lstStyle/>
          <a:p>
            <a:fld id="{72174338-00B5-472E-B34C-B2FC726C8CE8}" type="slidenum">
              <a:rPr lang="en-IN" smtClean="0"/>
              <a:t>‹#›</a:t>
            </a:fld>
            <a:endParaRPr lang="en-IN"/>
          </a:p>
        </p:txBody>
      </p:sp>
    </p:spTree>
    <p:extLst>
      <p:ext uri="{BB962C8B-B14F-4D97-AF65-F5344CB8AC3E}">
        <p14:creationId xmlns:p14="http://schemas.microsoft.com/office/powerpoint/2010/main" val="27752872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6E03B-CCFB-F20D-D0D5-7608DE580F17}"/>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5B683DD4-24EA-AEC6-4067-0D0B90D57D8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F36827D-CCEE-DA88-F050-4D09E4B10FAC}"/>
              </a:ext>
            </a:extLst>
          </p:cNvPr>
          <p:cNvSpPr>
            <a:spLocks noGrp="1"/>
          </p:cNvSpPr>
          <p:nvPr>
            <p:ph type="dt" sz="half" idx="10"/>
          </p:nvPr>
        </p:nvSpPr>
        <p:spPr/>
        <p:txBody>
          <a:bodyPr/>
          <a:lstStyle/>
          <a:p>
            <a:fld id="{8B8C57C0-B88F-41C1-BE62-EE4B002B9BF4}" type="datetimeFigureOut">
              <a:rPr lang="en-IN" smtClean="0"/>
              <a:t>28-01-2026</a:t>
            </a:fld>
            <a:endParaRPr lang="en-IN"/>
          </a:p>
        </p:txBody>
      </p:sp>
      <p:sp>
        <p:nvSpPr>
          <p:cNvPr id="5" name="Footer Placeholder 4">
            <a:extLst>
              <a:ext uri="{FF2B5EF4-FFF2-40B4-BE49-F238E27FC236}">
                <a16:creationId xmlns:a16="http://schemas.microsoft.com/office/drawing/2014/main" id="{EDA7CF30-0686-10B8-408E-6BFCAEA3B3E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1013277-59CE-A694-30EE-FEA7ADE90FD9}"/>
              </a:ext>
            </a:extLst>
          </p:cNvPr>
          <p:cNvSpPr>
            <a:spLocks noGrp="1"/>
          </p:cNvSpPr>
          <p:nvPr>
            <p:ph type="sldNum" sz="quarter" idx="12"/>
          </p:nvPr>
        </p:nvSpPr>
        <p:spPr/>
        <p:txBody>
          <a:bodyPr/>
          <a:lstStyle/>
          <a:p>
            <a:fld id="{72174338-00B5-472E-B34C-B2FC726C8CE8}" type="slidenum">
              <a:rPr lang="en-IN" smtClean="0"/>
              <a:t>‹#›</a:t>
            </a:fld>
            <a:endParaRPr lang="en-IN"/>
          </a:p>
        </p:txBody>
      </p:sp>
    </p:spTree>
    <p:extLst>
      <p:ext uri="{BB962C8B-B14F-4D97-AF65-F5344CB8AC3E}">
        <p14:creationId xmlns:p14="http://schemas.microsoft.com/office/powerpoint/2010/main" val="690288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4829CFE-B686-C269-D6D4-89BA1604F03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42235961-C8FD-A347-9B6F-4B3FD52D5EE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F4B7C0D-8779-C7E4-6946-2DEF2595C606}"/>
              </a:ext>
            </a:extLst>
          </p:cNvPr>
          <p:cNvSpPr>
            <a:spLocks noGrp="1"/>
          </p:cNvSpPr>
          <p:nvPr>
            <p:ph type="dt" sz="half" idx="10"/>
          </p:nvPr>
        </p:nvSpPr>
        <p:spPr/>
        <p:txBody>
          <a:bodyPr/>
          <a:lstStyle/>
          <a:p>
            <a:fld id="{8B8C57C0-B88F-41C1-BE62-EE4B002B9BF4}" type="datetimeFigureOut">
              <a:rPr lang="en-IN" smtClean="0"/>
              <a:t>28-01-2026</a:t>
            </a:fld>
            <a:endParaRPr lang="en-IN"/>
          </a:p>
        </p:txBody>
      </p:sp>
      <p:sp>
        <p:nvSpPr>
          <p:cNvPr id="5" name="Footer Placeholder 4">
            <a:extLst>
              <a:ext uri="{FF2B5EF4-FFF2-40B4-BE49-F238E27FC236}">
                <a16:creationId xmlns:a16="http://schemas.microsoft.com/office/drawing/2014/main" id="{4C98CEAB-1EC2-F9AE-6946-3A92105D369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AE63654-BCD7-61DC-FCBC-98771A2A1775}"/>
              </a:ext>
            </a:extLst>
          </p:cNvPr>
          <p:cNvSpPr>
            <a:spLocks noGrp="1"/>
          </p:cNvSpPr>
          <p:nvPr>
            <p:ph type="sldNum" sz="quarter" idx="12"/>
          </p:nvPr>
        </p:nvSpPr>
        <p:spPr/>
        <p:txBody>
          <a:bodyPr/>
          <a:lstStyle/>
          <a:p>
            <a:fld id="{72174338-00B5-472E-B34C-B2FC726C8CE8}" type="slidenum">
              <a:rPr lang="en-IN" smtClean="0"/>
              <a:t>‹#›</a:t>
            </a:fld>
            <a:endParaRPr lang="en-IN"/>
          </a:p>
        </p:txBody>
      </p:sp>
    </p:spTree>
    <p:extLst>
      <p:ext uri="{BB962C8B-B14F-4D97-AF65-F5344CB8AC3E}">
        <p14:creationId xmlns:p14="http://schemas.microsoft.com/office/powerpoint/2010/main" val="806041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2DBEF3-AAD8-693B-F54B-3109E3D8A431}"/>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1E20A0A5-5219-F871-1239-449670266F9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3BF35C8-BDD5-654F-3FE7-007B82B0D753}"/>
              </a:ext>
            </a:extLst>
          </p:cNvPr>
          <p:cNvSpPr>
            <a:spLocks noGrp="1"/>
          </p:cNvSpPr>
          <p:nvPr>
            <p:ph type="dt" sz="half" idx="10"/>
          </p:nvPr>
        </p:nvSpPr>
        <p:spPr/>
        <p:txBody>
          <a:bodyPr/>
          <a:lstStyle/>
          <a:p>
            <a:fld id="{8B8C57C0-B88F-41C1-BE62-EE4B002B9BF4}" type="datetimeFigureOut">
              <a:rPr lang="en-IN" smtClean="0"/>
              <a:t>28-01-2026</a:t>
            </a:fld>
            <a:endParaRPr lang="en-IN"/>
          </a:p>
        </p:txBody>
      </p:sp>
      <p:sp>
        <p:nvSpPr>
          <p:cNvPr id="5" name="Footer Placeholder 4">
            <a:extLst>
              <a:ext uri="{FF2B5EF4-FFF2-40B4-BE49-F238E27FC236}">
                <a16:creationId xmlns:a16="http://schemas.microsoft.com/office/drawing/2014/main" id="{E18F06F7-875B-437F-1AFC-2CB283FA9B9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160DCF6-5B2C-A368-9674-65C1D0E7BCBD}"/>
              </a:ext>
            </a:extLst>
          </p:cNvPr>
          <p:cNvSpPr>
            <a:spLocks noGrp="1"/>
          </p:cNvSpPr>
          <p:nvPr>
            <p:ph type="sldNum" sz="quarter" idx="12"/>
          </p:nvPr>
        </p:nvSpPr>
        <p:spPr/>
        <p:txBody>
          <a:bodyPr/>
          <a:lstStyle/>
          <a:p>
            <a:fld id="{72174338-00B5-472E-B34C-B2FC726C8CE8}" type="slidenum">
              <a:rPr lang="en-IN" smtClean="0"/>
              <a:t>‹#›</a:t>
            </a:fld>
            <a:endParaRPr lang="en-IN"/>
          </a:p>
        </p:txBody>
      </p:sp>
    </p:spTree>
    <p:extLst>
      <p:ext uri="{BB962C8B-B14F-4D97-AF65-F5344CB8AC3E}">
        <p14:creationId xmlns:p14="http://schemas.microsoft.com/office/powerpoint/2010/main" val="2109668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D47C0-A1B1-F84A-0738-99F364021F9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2D24C59E-4280-E8C4-CE7C-0E53A2B323E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1E5BA93-D8A4-C73F-0B7E-25A597FE8760}"/>
              </a:ext>
            </a:extLst>
          </p:cNvPr>
          <p:cNvSpPr>
            <a:spLocks noGrp="1"/>
          </p:cNvSpPr>
          <p:nvPr>
            <p:ph type="dt" sz="half" idx="10"/>
          </p:nvPr>
        </p:nvSpPr>
        <p:spPr/>
        <p:txBody>
          <a:bodyPr/>
          <a:lstStyle/>
          <a:p>
            <a:fld id="{8B8C57C0-B88F-41C1-BE62-EE4B002B9BF4}" type="datetimeFigureOut">
              <a:rPr lang="en-IN" smtClean="0"/>
              <a:t>28-01-2026</a:t>
            </a:fld>
            <a:endParaRPr lang="en-IN"/>
          </a:p>
        </p:txBody>
      </p:sp>
      <p:sp>
        <p:nvSpPr>
          <p:cNvPr id="5" name="Footer Placeholder 4">
            <a:extLst>
              <a:ext uri="{FF2B5EF4-FFF2-40B4-BE49-F238E27FC236}">
                <a16:creationId xmlns:a16="http://schemas.microsoft.com/office/drawing/2014/main" id="{633C5A19-74BB-A9A5-9890-34C9E399CD7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6B9210C-1E7E-EF78-7685-546A2E746C70}"/>
              </a:ext>
            </a:extLst>
          </p:cNvPr>
          <p:cNvSpPr>
            <a:spLocks noGrp="1"/>
          </p:cNvSpPr>
          <p:nvPr>
            <p:ph type="sldNum" sz="quarter" idx="12"/>
          </p:nvPr>
        </p:nvSpPr>
        <p:spPr/>
        <p:txBody>
          <a:bodyPr/>
          <a:lstStyle/>
          <a:p>
            <a:fld id="{72174338-00B5-472E-B34C-B2FC726C8CE8}" type="slidenum">
              <a:rPr lang="en-IN" smtClean="0"/>
              <a:t>‹#›</a:t>
            </a:fld>
            <a:endParaRPr lang="en-IN"/>
          </a:p>
        </p:txBody>
      </p:sp>
    </p:spTree>
    <p:extLst>
      <p:ext uri="{BB962C8B-B14F-4D97-AF65-F5344CB8AC3E}">
        <p14:creationId xmlns:p14="http://schemas.microsoft.com/office/powerpoint/2010/main" val="2817084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A13F90-CCD5-3C89-CFAD-10CA0506F42E}"/>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A21D4012-2A95-371C-75B8-2AFA2C69251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258DB100-B6FD-F277-4397-CBBD1C6F047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F8305239-84AC-1F75-0071-EC10715BA7FF}"/>
              </a:ext>
            </a:extLst>
          </p:cNvPr>
          <p:cNvSpPr>
            <a:spLocks noGrp="1"/>
          </p:cNvSpPr>
          <p:nvPr>
            <p:ph type="dt" sz="half" idx="10"/>
          </p:nvPr>
        </p:nvSpPr>
        <p:spPr/>
        <p:txBody>
          <a:bodyPr/>
          <a:lstStyle/>
          <a:p>
            <a:fld id="{8B8C57C0-B88F-41C1-BE62-EE4B002B9BF4}" type="datetimeFigureOut">
              <a:rPr lang="en-IN" smtClean="0"/>
              <a:t>28-01-2026</a:t>
            </a:fld>
            <a:endParaRPr lang="en-IN"/>
          </a:p>
        </p:txBody>
      </p:sp>
      <p:sp>
        <p:nvSpPr>
          <p:cNvPr id="6" name="Footer Placeholder 5">
            <a:extLst>
              <a:ext uri="{FF2B5EF4-FFF2-40B4-BE49-F238E27FC236}">
                <a16:creationId xmlns:a16="http://schemas.microsoft.com/office/drawing/2014/main" id="{00B80468-99F3-0065-A821-7828CA783AD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110433B-C48B-8F89-7609-6FE5C5072CC4}"/>
              </a:ext>
            </a:extLst>
          </p:cNvPr>
          <p:cNvSpPr>
            <a:spLocks noGrp="1"/>
          </p:cNvSpPr>
          <p:nvPr>
            <p:ph type="sldNum" sz="quarter" idx="12"/>
          </p:nvPr>
        </p:nvSpPr>
        <p:spPr/>
        <p:txBody>
          <a:bodyPr/>
          <a:lstStyle/>
          <a:p>
            <a:fld id="{72174338-00B5-472E-B34C-B2FC726C8CE8}" type="slidenum">
              <a:rPr lang="en-IN" smtClean="0"/>
              <a:t>‹#›</a:t>
            </a:fld>
            <a:endParaRPr lang="en-IN"/>
          </a:p>
        </p:txBody>
      </p:sp>
    </p:spTree>
    <p:extLst>
      <p:ext uri="{BB962C8B-B14F-4D97-AF65-F5344CB8AC3E}">
        <p14:creationId xmlns:p14="http://schemas.microsoft.com/office/powerpoint/2010/main" val="3384630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F00913-A22E-71B0-3C23-ACC6D0D1EC35}"/>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3260DDF8-4051-F810-0AEB-9E51101A4D2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0714AE2-5EAB-BE4C-8BBB-19AE39D839D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30726BD6-55E7-6095-06D8-929FEE8E1D2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AE31FF1-1FFE-064A-5A29-7D0C12B0E47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149F231B-7ACC-6696-05B9-1027FBED6417}"/>
              </a:ext>
            </a:extLst>
          </p:cNvPr>
          <p:cNvSpPr>
            <a:spLocks noGrp="1"/>
          </p:cNvSpPr>
          <p:nvPr>
            <p:ph type="dt" sz="half" idx="10"/>
          </p:nvPr>
        </p:nvSpPr>
        <p:spPr/>
        <p:txBody>
          <a:bodyPr/>
          <a:lstStyle/>
          <a:p>
            <a:fld id="{8B8C57C0-B88F-41C1-BE62-EE4B002B9BF4}" type="datetimeFigureOut">
              <a:rPr lang="en-IN" smtClean="0"/>
              <a:t>28-01-2026</a:t>
            </a:fld>
            <a:endParaRPr lang="en-IN"/>
          </a:p>
        </p:txBody>
      </p:sp>
      <p:sp>
        <p:nvSpPr>
          <p:cNvPr id="8" name="Footer Placeholder 7">
            <a:extLst>
              <a:ext uri="{FF2B5EF4-FFF2-40B4-BE49-F238E27FC236}">
                <a16:creationId xmlns:a16="http://schemas.microsoft.com/office/drawing/2014/main" id="{AE3A8BF8-8047-8D39-3225-AE8DB68194B4}"/>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0158781B-22AD-0668-1D9D-4D070F94D61F}"/>
              </a:ext>
            </a:extLst>
          </p:cNvPr>
          <p:cNvSpPr>
            <a:spLocks noGrp="1"/>
          </p:cNvSpPr>
          <p:nvPr>
            <p:ph type="sldNum" sz="quarter" idx="12"/>
          </p:nvPr>
        </p:nvSpPr>
        <p:spPr/>
        <p:txBody>
          <a:bodyPr/>
          <a:lstStyle/>
          <a:p>
            <a:fld id="{72174338-00B5-472E-B34C-B2FC726C8CE8}" type="slidenum">
              <a:rPr lang="en-IN" smtClean="0"/>
              <a:t>‹#›</a:t>
            </a:fld>
            <a:endParaRPr lang="en-IN"/>
          </a:p>
        </p:txBody>
      </p:sp>
    </p:spTree>
    <p:extLst>
      <p:ext uri="{BB962C8B-B14F-4D97-AF65-F5344CB8AC3E}">
        <p14:creationId xmlns:p14="http://schemas.microsoft.com/office/powerpoint/2010/main" val="2664289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E6AF56-D8EB-DB58-B192-5A68A0A17ABC}"/>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3CA5CAF5-1373-E856-EB68-83ECEB125EFA}"/>
              </a:ext>
            </a:extLst>
          </p:cNvPr>
          <p:cNvSpPr>
            <a:spLocks noGrp="1"/>
          </p:cNvSpPr>
          <p:nvPr>
            <p:ph type="dt" sz="half" idx="10"/>
          </p:nvPr>
        </p:nvSpPr>
        <p:spPr/>
        <p:txBody>
          <a:bodyPr/>
          <a:lstStyle/>
          <a:p>
            <a:fld id="{8B8C57C0-B88F-41C1-BE62-EE4B002B9BF4}" type="datetimeFigureOut">
              <a:rPr lang="en-IN" smtClean="0"/>
              <a:t>28-01-2026</a:t>
            </a:fld>
            <a:endParaRPr lang="en-IN"/>
          </a:p>
        </p:txBody>
      </p:sp>
      <p:sp>
        <p:nvSpPr>
          <p:cNvPr id="4" name="Footer Placeholder 3">
            <a:extLst>
              <a:ext uri="{FF2B5EF4-FFF2-40B4-BE49-F238E27FC236}">
                <a16:creationId xmlns:a16="http://schemas.microsoft.com/office/drawing/2014/main" id="{3052BA72-65D9-D080-8D1B-49B971C65762}"/>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9D498CAA-37CE-D49D-1036-FB917800D041}"/>
              </a:ext>
            </a:extLst>
          </p:cNvPr>
          <p:cNvSpPr>
            <a:spLocks noGrp="1"/>
          </p:cNvSpPr>
          <p:nvPr>
            <p:ph type="sldNum" sz="quarter" idx="12"/>
          </p:nvPr>
        </p:nvSpPr>
        <p:spPr/>
        <p:txBody>
          <a:bodyPr/>
          <a:lstStyle/>
          <a:p>
            <a:fld id="{72174338-00B5-472E-B34C-B2FC726C8CE8}" type="slidenum">
              <a:rPr lang="en-IN" smtClean="0"/>
              <a:t>‹#›</a:t>
            </a:fld>
            <a:endParaRPr lang="en-IN"/>
          </a:p>
        </p:txBody>
      </p:sp>
    </p:spTree>
    <p:extLst>
      <p:ext uri="{BB962C8B-B14F-4D97-AF65-F5344CB8AC3E}">
        <p14:creationId xmlns:p14="http://schemas.microsoft.com/office/powerpoint/2010/main" val="3208491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7B6250B-E28D-8A61-9525-5EEBC18791BE}"/>
              </a:ext>
            </a:extLst>
          </p:cNvPr>
          <p:cNvSpPr>
            <a:spLocks noGrp="1"/>
          </p:cNvSpPr>
          <p:nvPr>
            <p:ph type="dt" sz="half" idx="10"/>
          </p:nvPr>
        </p:nvSpPr>
        <p:spPr/>
        <p:txBody>
          <a:bodyPr/>
          <a:lstStyle/>
          <a:p>
            <a:fld id="{8B8C57C0-B88F-41C1-BE62-EE4B002B9BF4}" type="datetimeFigureOut">
              <a:rPr lang="en-IN" smtClean="0"/>
              <a:t>28-01-2026</a:t>
            </a:fld>
            <a:endParaRPr lang="en-IN"/>
          </a:p>
        </p:txBody>
      </p:sp>
      <p:sp>
        <p:nvSpPr>
          <p:cNvPr id="3" name="Footer Placeholder 2">
            <a:extLst>
              <a:ext uri="{FF2B5EF4-FFF2-40B4-BE49-F238E27FC236}">
                <a16:creationId xmlns:a16="http://schemas.microsoft.com/office/drawing/2014/main" id="{78DCB760-3E49-311B-5045-5C9BBC20949B}"/>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7C7C09CC-0D31-A620-8D63-D2FA157025AD}"/>
              </a:ext>
            </a:extLst>
          </p:cNvPr>
          <p:cNvSpPr>
            <a:spLocks noGrp="1"/>
          </p:cNvSpPr>
          <p:nvPr>
            <p:ph type="sldNum" sz="quarter" idx="12"/>
          </p:nvPr>
        </p:nvSpPr>
        <p:spPr/>
        <p:txBody>
          <a:bodyPr/>
          <a:lstStyle/>
          <a:p>
            <a:fld id="{72174338-00B5-472E-B34C-B2FC726C8CE8}" type="slidenum">
              <a:rPr lang="en-IN" smtClean="0"/>
              <a:t>‹#›</a:t>
            </a:fld>
            <a:endParaRPr lang="en-IN"/>
          </a:p>
        </p:txBody>
      </p:sp>
    </p:spTree>
    <p:extLst>
      <p:ext uri="{BB962C8B-B14F-4D97-AF65-F5344CB8AC3E}">
        <p14:creationId xmlns:p14="http://schemas.microsoft.com/office/powerpoint/2010/main" val="490052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FCA12-8728-A4CF-BCED-DDB14736F9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650B3400-27C0-2863-AB75-C3DF8CDB42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9FEFDCEC-31F3-CA42-7591-59A8527142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1A87038-85F8-4EDB-F93F-85D6BF040C2C}"/>
              </a:ext>
            </a:extLst>
          </p:cNvPr>
          <p:cNvSpPr>
            <a:spLocks noGrp="1"/>
          </p:cNvSpPr>
          <p:nvPr>
            <p:ph type="dt" sz="half" idx="10"/>
          </p:nvPr>
        </p:nvSpPr>
        <p:spPr/>
        <p:txBody>
          <a:bodyPr/>
          <a:lstStyle/>
          <a:p>
            <a:fld id="{8B8C57C0-B88F-41C1-BE62-EE4B002B9BF4}" type="datetimeFigureOut">
              <a:rPr lang="en-IN" smtClean="0"/>
              <a:t>28-01-2026</a:t>
            </a:fld>
            <a:endParaRPr lang="en-IN"/>
          </a:p>
        </p:txBody>
      </p:sp>
      <p:sp>
        <p:nvSpPr>
          <p:cNvPr id="6" name="Footer Placeholder 5">
            <a:extLst>
              <a:ext uri="{FF2B5EF4-FFF2-40B4-BE49-F238E27FC236}">
                <a16:creationId xmlns:a16="http://schemas.microsoft.com/office/drawing/2014/main" id="{BC4DAE3A-D6B7-F77C-7C09-FEC9FDE34754}"/>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32DBDC38-89E2-2C26-6CBF-8F41B9157CA6}"/>
              </a:ext>
            </a:extLst>
          </p:cNvPr>
          <p:cNvSpPr>
            <a:spLocks noGrp="1"/>
          </p:cNvSpPr>
          <p:nvPr>
            <p:ph type="sldNum" sz="quarter" idx="12"/>
          </p:nvPr>
        </p:nvSpPr>
        <p:spPr/>
        <p:txBody>
          <a:bodyPr/>
          <a:lstStyle/>
          <a:p>
            <a:fld id="{72174338-00B5-472E-B34C-B2FC726C8CE8}" type="slidenum">
              <a:rPr lang="en-IN" smtClean="0"/>
              <a:t>‹#›</a:t>
            </a:fld>
            <a:endParaRPr lang="en-IN"/>
          </a:p>
        </p:txBody>
      </p:sp>
    </p:spTree>
    <p:extLst>
      <p:ext uri="{BB962C8B-B14F-4D97-AF65-F5344CB8AC3E}">
        <p14:creationId xmlns:p14="http://schemas.microsoft.com/office/powerpoint/2010/main" val="2164899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6344B-FD3F-DD73-9A25-C5DD71F5345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8BC8F3CC-FDC0-2E06-7313-94218CD0908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9C44DB53-086B-E441-3532-CC6DF1E21A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7F9EAF9-A9EB-E4CA-75DF-9BFB1CDA973B}"/>
              </a:ext>
            </a:extLst>
          </p:cNvPr>
          <p:cNvSpPr>
            <a:spLocks noGrp="1"/>
          </p:cNvSpPr>
          <p:nvPr>
            <p:ph type="dt" sz="half" idx="10"/>
          </p:nvPr>
        </p:nvSpPr>
        <p:spPr/>
        <p:txBody>
          <a:bodyPr/>
          <a:lstStyle/>
          <a:p>
            <a:fld id="{8B8C57C0-B88F-41C1-BE62-EE4B002B9BF4}" type="datetimeFigureOut">
              <a:rPr lang="en-IN" smtClean="0"/>
              <a:t>28-01-2026</a:t>
            </a:fld>
            <a:endParaRPr lang="en-IN"/>
          </a:p>
        </p:txBody>
      </p:sp>
      <p:sp>
        <p:nvSpPr>
          <p:cNvPr id="6" name="Footer Placeholder 5">
            <a:extLst>
              <a:ext uri="{FF2B5EF4-FFF2-40B4-BE49-F238E27FC236}">
                <a16:creationId xmlns:a16="http://schemas.microsoft.com/office/drawing/2014/main" id="{9132A849-9531-CC13-448C-C99ED500C7E3}"/>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FAF06BF6-7502-85FA-85BF-B2AC0AC20621}"/>
              </a:ext>
            </a:extLst>
          </p:cNvPr>
          <p:cNvSpPr>
            <a:spLocks noGrp="1"/>
          </p:cNvSpPr>
          <p:nvPr>
            <p:ph type="sldNum" sz="quarter" idx="12"/>
          </p:nvPr>
        </p:nvSpPr>
        <p:spPr/>
        <p:txBody>
          <a:bodyPr/>
          <a:lstStyle/>
          <a:p>
            <a:fld id="{72174338-00B5-472E-B34C-B2FC726C8CE8}" type="slidenum">
              <a:rPr lang="en-IN" smtClean="0"/>
              <a:t>‹#›</a:t>
            </a:fld>
            <a:endParaRPr lang="en-IN"/>
          </a:p>
        </p:txBody>
      </p:sp>
    </p:spTree>
    <p:extLst>
      <p:ext uri="{BB962C8B-B14F-4D97-AF65-F5344CB8AC3E}">
        <p14:creationId xmlns:p14="http://schemas.microsoft.com/office/powerpoint/2010/main" val="1045528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76AFD0-AC68-EF2D-CCD9-3284DBD6961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68663A9B-9A60-17B7-4CAF-58B823D2B58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D543822-09D5-4C92-CD85-EED70E0111A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B8C57C0-B88F-41C1-BE62-EE4B002B9BF4}" type="datetimeFigureOut">
              <a:rPr lang="en-IN" smtClean="0"/>
              <a:t>28-01-2026</a:t>
            </a:fld>
            <a:endParaRPr lang="en-IN"/>
          </a:p>
        </p:txBody>
      </p:sp>
      <p:sp>
        <p:nvSpPr>
          <p:cNvPr id="5" name="Footer Placeholder 4">
            <a:extLst>
              <a:ext uri="{FF2B5EF4-FFF2-40B4-BE49-F238E27FC236}">
                <a16:creationId xmlns:a16="http://schemas.microsoft.com/office/drawing/2014/main" id="{E357A67D-F9C7-C406-450C-45A49D60A81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IN"/>
          </a:p>
        </p:txBody>
      </p:sp>
      <p:sp>
        <p:nvSpPr>
          <p:cNvPr id="6" name="Slide Number Placeholder 5">
            <a:extLst>
              <a:ext uri="{FF2B5EF4-FFF2-40B4-BE49-F238E27FC236}">
                <a16:creationId xmlns:a16="http://schemas.microsoft.com/office/drawing/2014/main" id="{953AD61B-87ED-B3B3-F88D-91D9C34D37A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2174338-00B5-472E-B34C-B2FC726C8CE8}" type="slidenum">
              <a:rPr lang="en-IN" smtClean="0"/>
              <a:t>‹#›</a:t>
            </a:fld>
            <a:endParaRPr lang="en-IN"/>
          </a:p>
        </p:txBody>
      </p:sp>
    </p:spTree>
    <p:extLst>
      <p:ext uri="{BB962C8B-B14F-4D97-AF65-F5344CB8AC3E}">
        <p14:creationId xmlns:p14="http://schemas.microsoft.com/office/powerpoint/2010/main" val="29001552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svg"/><Relationship Id="rId2" Type="http://schemas.openxmlformats.org/officeDocument/2006/relationships/hyperlink" Target="http://www.turnitin.com/" TargetMode="Externa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svg"/><Relationship Id="rId4" Type="http://schemas.openxmlformats.org/officeDocument/2006/relationships/image" Target="../media/image2.png"/><Relationship Id="rId9" Type="http://schemas.openxmlformats.org/officeDocument/2006/relationships/image" Target="../media/image7.svg"/></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3.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6C71D-3267-291A-2F1F-A82C631FF8FD}"/>
              </a:ext>
            </a:extLst>
          </p:cNvPr>
          <p:cNvSpPr>
            <a:spLocks noGrp="1"/>
          </p:cNvSpPr>
          <p:nvPr>
            <p:ph type="ctrTitle"/>
          </p:nvPr>
        </p:nvSpPr>
        <p:spPr/>
        <p:txBody>
          <a:bodyPr>
            <a:normAutofit fontScale="90000"/>
          </a:bodyPr>
          <a:lstStyle/>
          <a:p>
            <a:r>
              <a:rPr lang="en-US" dirty="0"/>
              <a:t>Submission in Turnitin and Similarity report Using Class Module</a:t>
            </a:r>
          </a:p>
        </p:txBody>
      </p:sp>
      <p:sp>
        <p:nvSpPr>
          <p:cNvPr id="3" name="Subtitle 2">
            <a:extLst>
              <a:ext uri="{FF2B5EF4-FFF2-40B4-BE49-F238E27FC236}">
                <a16:creationId xmlns:a16="http://schemas.microsoft.com/office/drawing/2014/main" id="{571D27E4-F83D-5663-5F43-5B3EDC44C6D3}"/>
              </a:ext>
            </a:extLst>
          </p:cNvPr>
          <p:cNvSpPr>
            <a:spLocks noGrp="1"/>
          </p:cNvSpPr>
          <p:nvPr>
            <p:ph type="subTitle" idx="1"/>
          </p:nvPr>
        </p:nvSpPr>
        <p:spPr>
          <a:xfrm>
            <a:off x="3750366" y="5202238"/>
            <a:ext cx="9144000" cy="1655762"/>
          </a:xfrm>
        </p:spPr>
        <p:txBody>
          <a:bodyPr/>
          <a:lstStyle/>
          <a:p>
            <a:r>
              <a:rPr lang="en-US" dirty="0"/>
              <a:t>A quick guide by Team Library</a:t>
            </a:r>
          </a:p>
        </p:txBody>
      </p:sp>
    </p:spTree>
    <p:extLst>
      <p:ext uri="{BB962C8B-B14F-4D97-AF65-F5344CB8AC3E}">
        <p14:creationId xmlns:p14="http://schemas.microsoft.com/office/powerpoint/2010/main" val="28915420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329D0A-7C70-FF91-0EDB-7B4472207ED7}"/>
              </a:ext>
            </a:extLst>
          </p:cNvPr>
          <p:cNvSpPr>
            <a:spLocks noGrp="1"/>
          </p:cNvSpPr>
          <p:nvPr>
            <p:ph type="title"/>
          </p:nvPr>
        </p:nvSpPr>
        <p:spPr/>
        <p:txBody>
          <a:bodyPr/>
          <a:lstStyle/>
          <a:p>
            <a:r>
              <a:rPr lang="en-US" dirty="0"/>
              <a:t>Visit Turnitin website: </a:t>
            </a:r>
            <a:r>
              <a:rPr lang="en-US" dirty="0">
                <a:hlinkClick r:id="rId2"/>
              </a:rPr>
              <a:t>www.Turnitin.com</a:t>
            </a:r>
            <a:r>
              <a:rPr lang="en-US" dirty="0"/>
              <a:t>	</a:t>
            </a:r>
          </a:p>
        </p:txBody>
      </p:sp>
      <p:pic>
        <p:nvPicPr>
          <p:cNvPr id="9" name="Content Placeholder 8" descr="A screenshot of a login screen&#10;&#10;Description automatically generated with medium confidence">
            <a:extLst>
              <a:ext uri="{FF2B5EF4-FFF2-40B4-BE49-F238E27FC236}">
                <a16:creationId xmlns:a16="http://schemas.microsoft.com/office/drawing/2014/main" id="{3C7BDE69-C1FD-0B66-F925-126556469A3D}"/>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002156" y="1690688"/>
            <a:ext cx="4187687" cy="5021349"/>
          </a:xfrm>
        </p:spPr>
      </p:pic>
      <p:pic>
        <p:nvPicPr>
          <p:cNvPr id="13" name="Graphic 12" descr="Arrow Down with solid fill">
            <a:extLst>
              <a:ext uri="{FF2B5EF4-FFF2-40B4-BE49-F238E27FC236}">
                <a16:creationId xmlns:a16="http://schemas.microsoft.com/office/drawing/2014/main" id="{DF6235F0-330E-A072-54DF-09788434C80A}"/>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2986939">
            <a:off x="7699518" y="2679091"/>
            <a:ext cx="914400" cy="1157390"/>
          </a:xfrm>
          <a:prstGeom prst="rect">
            <a:avLst/>
          </a:prstGeom>
        </p:spPr>
      </p:pic>
      <p:sp>
        <p:nvSpPr>
          <p:cNvPr id="19" name="Rectangle 18">
            <a:extLst>
              <a:ext uri="{FF2B5EF4-FFF2-40B4-BE49-F238E27FC236}">
                <a16:creationId xmlns:a16="http://schemas.microsoft.com/office/drawing/2014/main" id="{D8AEE4C4-D308-90B5-CA8D-842F048D5DE7}"/>
              </a:ext>
            </a:extLst>
          </p:cNvPr>
          <p:cNvSpPr/>
          <p:nvPr/>
        </p:nvSpPr>
        <p:spPr>
          <a:xfrm>
            <a:off x="8678174" y="2165230"/>
            <a:ext cx="2225615" cy="905774"/>
          </a:xfrm>
          <a:prstGeom prst="rect">
            <a:avLst/>
          </a:prstGeom>
          <a:solidFill>
            <a:srgbClr val="C00000"/>
          </a:soli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Input your credentials here</a:t>
            </a:r>
          </a:p>
        </p:txBody>
      </p:sp>
      <p:pic>
        <p:nvPicPr>
          <p:cNvPr id="21" name="Graphic 20" descr="Badge 1 with solid fill">
            <a:extLst>
              <a:ext uri="{FF2B5EF4-FFF2-40B4-BE49-F238E27FC236}">
                <a16:creationId xmlns:a16="http://schemas.microsoft.com/office/drawing/2014/main" id="{88E2C02C-2AEC-A69D-FA90-C710D740038A}"/>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8307536" y="1798183"/>
            <a:ext cx="370638" cy="370638"/>
          </a:xfrm>
          <a:prstGeom prst="rect">
            <a:avLst/>
          </a:prstGeom>
        </p:spPr>
      </p:pic>
      <p:sp>
        <p:nvSpPr>
          <p:cNvPr id="22" name="Rectangle 21">
            <a:extLst>
              <a:ext uri="{FF2B5EF4-FFF2-40B4-BE49-F238E27FC236}">
                <a16:creationId xmlns:a16="http://schemas.microsoft.com/office/drawing/2014/main" id="{7897E70D-9180-25BE-D689-F87E23D40E66}"/>
              </a:ext>
            </a:extLst>
          </p:cNvPr>
          <p:cNvSpPr/>
          <p:nvPr/>
        </p:nvSpPr>
        <p:spPr>
          <a:xfrm>
            <a:off x="2064291" y="4784786"/>
            <a:ext cx="1639332" cy="623978"/>
          </a:xfrm>
          <a:prstGeom prst="rect">
            <a:avLst/>
          </a:prstGeom>
          <a:solidFill>
            <a:srgbClr val="C00000"/>
          </a:soli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Click to Login</a:t>
            </a:r>
          </a:p>
        </p:txBody>
      </p:sp>
      <p:pic>
        <p:nvPicPr>
          <p:cNvPr id="23" name="Graphic 22" descr="Arrow Down with solid fill">
            <a:extLst>
              <a:ext uri="{FF2B5EF4-FFF2-40B4-BE49-F238E27FC236}">
                <a16:creationId xmlns:a16="http://schemas.microsoft.com/office/drawing/2014/main" id="{B2408707-FF94-CB2F-DA5E-A9B4CDFA731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14383058">
            <a:off x="3529558" y="3901988"/>
            <a:ext cx="914400" cy="1157390"/>
          </a:xfrm>
          <a:prstGeom prst="rect">
            <a:avLst/>
          </a:prstGeom>
        </p:spPr>
      </p:pic>
      <p:pic>
        <p:nvPicPr>
          <p:cNvPr id="27" name="Graphic 26" descr="Badge with solid fill">
            <a:extLst>
              <a:ext uri="{FF2B5EF4-FFF2-40B4-BE49-F238E27FC236}">
                <a16:creationId xmlns:a16="http://schemas.microsoft.com/office/drawing/2014/main" id="{A438EC9E-7D55-5452-D798-90FE66310BCA}"/>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3795539" y="3789343"/>
            <a:ext cx="382438" cy="382438"/>
          </a:xfrm>
          <a:prstGeom prst="rect">
            <a:avLst/>
          </a:prstGeom>
        </p:spPr>
      </p:pic>
    </p:spTree>
    <p:extLst>
      <p:ext uri="{BB962C8B-B14F-4D97-AF65-F5344CB8AC3E}">
        <p14:creationId xmlns:p14="http://schemas.microsoft.com/office/powerpoint/2010/main" val="27594574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AF3DD-A401-1FCE-79A5-1F5359179865}"/>
              </a:ext>
            </a:extLst>
          </p:cNvPr>
          <p:cNvSpPr>
            <a:spLocks noGrp="1"/>
          </p:cNvSpPr>
          <p:nvPr>
            <p:ph type="title"/>
          </p:nvPr>
        </p:nvSpPr>
        <p:spPr/>
        <p:txBody>
          <a:bodyPr/>
          <a:lstStyle/>
          <a:p>
            <a:r>
              <a:rPr lang="en-IN" b="1" dirty="0"/>
              <a:t>Creating a class</a:t>
            </a:r>
            <a:br>
              <a:rPr lang="en-IN" b="1" dirty="0"/>
            </a:br>
            <a:endParaRPr lang="en-IN" dirty="0"/>
          </a:p>
        </p:txBody>
      </p:sp>
      <p:pic>
        <p:nvPicPr>
          <p:cNvPr id="1026" name="Picture 2">
            <a:extLst>
              <a:ext uri="{FF2B5EF4-FFF2-40B4-BE49-F238E27FC236}">
                <a16:creationId xmlns:a16="http://schemas.microsoft.com/office/drawing/2014/main" id="{2D02E407-C270-D220-F3A9-02708A4F547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293902" y="1690688"/>
            <a:ext cx="2571750" cy="147223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2A810901-F4A5-8ECB-2357-BA65E859FCFE}"/>
              </a:ext>
            </a:extLst>
          </p:cNvPr>
          <p:cNvSpPr txBox="1"/>
          <p:nvPr/>
        </p:nvSpPr>
        <p:spPr>
          <a:xfrm>
            <a:off x="613348" y="1372693"/>
            <a:ext cx="8680554" cy="4616648"/>
          </a:xfrm>
          <a:prstGeom prst="rect">
            <a:avLst/>
          </a:prstGeom>
          <a:noFill/>
        </p:spPr>
        <p:txBody>
          <a:bodyPr wrap="square">
            <a:spAutoFit/>
          </a:bodyPr>
          <a:lstStyle/>
          <a:p>
            <a:pPr algn="l">
              <a:spcBef>
                <a:spcPts val="900"/>
              </a:spcBef>
              <a:spcAft>
                <a:spcPts val="900"/>
              </a:spcAft>
              <a:buFont typeface="Arial" panose="020B0604020202020204" pitchFamily="34" charset="0"/>
              <a:buChar char="•"/>
            </a:pPr>
            <a:r>
              <a:rPr lang="en-US" b="1" i="0" dirty="0">
                <a:solidFill>
                  <a:srgbClr val="575757"/>
                </a:solidFill>
                <a:effectLst/>
                <a:latin typeface="Open Sans" panose="020B0606030504020204" pitchFamily="34" charset="0"/>
              </a:rPr>
              <a:t>Class type</a:t>
            </a:r>
            <a:r>
              <a:rPr lang="en-US" b="0" i="0" dirty="0">
                <a:solidFill>
                  <a:srgbClr val="575757"/>
                </a:solidFill>
                <a:effectLst/>
                <a:latin typeface="Open Sans" panose="020B0606030504020204" pitchFamily="34" charset="0"/>
              </a:rPr>
              <a:t> - choice between "Standard" and "Master". For a regular class with one instructor, select "Standard". </a:t>
            </a:r>
          </a:p>
          <a:p>
            <a:pPr algn="l">
              <a:spcBef>
                <a:spcPts val="900"/>
              </a:spcBef>
              <a:spcAft>
                <a:spcPts val="900"/>
              </a:spcAft>
              <a:buFont typeface="Arial" panose="020B0604020202020204" pitchFamily="34" charset="0"/>
              <a:buChar char="•"/>
            </a:pPr>
            <a:r>
              <a:rPr lang="en-US" b="1" i="0" dirty="0">
                <a:solidFill>
                  <a:srgbClr val="575757"/>
                </a:solidFill>
                <a:effectLst/>
                <a:latin typeface="Open Sans" panose="020B0606030504020204" pitchFamily="34" charset="0"/>
              </a:rPr>
              <a:t>Class name</a:t>
            </a:r>
            <a:r>
              <a:rPr lang="en-US" b="0" i="0" dirty="0">
                <a:solidFill>
                  <a:srgbClr val="575757"/>
                </a:solidFill>
                <a:effectLst/>
                <a:latin typeface="Open Sans" panose="020B0606030504020204" pitchFamily="34" charset="0"/>
              </a:rPr>
              <a:t> - The class name will appear on instructor and student homepages. It can be between 2 and 300 characters long.</a:t>
            </a:r>
          </a:p>
          <a:p>
            <a:pPr algn="l">
              <a:spcBef>
                <a:spcPts val="900"/>
              </a:spcBef>
              <a:spcAft>
                <a:spcPts val="900"/>
              </a:spcAft>
              <a:buFont typeface="Arial" panose="020B0604020202020204" pitchFamily="34" charset="0"/>
              <a:buChar char="•"/>
            </a:pPr>
            <a:r>
              <a:rPr lang="en-US" b="1" i="0" dirty="0">
                <a:solidFill>
                  <a:srgbClr val="575757"/>
                </a:solidFill>
                <a:effectLst/>
                <a:latin typeface="Open Sans" panose="020B0606030504020204" pitchFamily="34" charset="0"/>
              </a:rPr>
              <a:t>Enrollment key</a:t>
            </a:r>
            <a:r>
              <a:rPr lang="en-US" b="0" i="0" dirty="0">
                <a:solidFill>
                  <a:srgbClr val="575757"/>
                </a:solidFill>
                <a:effectLst/>
                <a:latin typeface="Open Sans" panose="020B0606030504020204" pitchFamily="34" charset="0"/>
              </a:rPr>
              <a:t> - The enrollment key is typically created by the instructor and must be between 4 and 20 characters long. Students use this enrollment key to join the class on Turnitin after it's created.</a:t>
            </a:r>
            <a:r>
              <a:rPr lang="en-US" dirty="0">
                <a:solidFill>
                  <a:srgbClr val="575757"/>
                </a:solidFill>
                <a:latin typeface="Open Sans" panose="020B0606030504020204" pitchFamily="34" charset="0"/>
              </a:rPr>
              <a:t> Instructor</a:t>
            </a:r>
            <a:r>
              <a:rPr lang="en-US" b="0" i="0" dirty="0">
                <a:solidFill>
                  <a:srgbClr val="575757"/>
                </a:solidFill>
                <a:effectLst/>
                <a:latin typeface="Open Sans" panose="020B0606030504020204" pitchFamily="34" charset="0"/>
              </a:rPr>
              <a:t> can view or change your enrollment key by editing the class.</a:t>
            </a:r>
          </a:p>
          <a:p>
            <a:pPr algn="l">
              <a:spcBef>
                <a:spcPts val="900"/>
              </a:spcBef>
              <a:spcAft>
                <a:spcPts val="900"/>
              </a:spcAft>
              <a:buFont typeface="Arial" panose="020B0604020202020204" pitchFamily="34" charset="0"/>
              <a:buChar char="•"/>
            </a:pPr>
            <a:r>
              <a:rPr lang="en-US" b="1" i="0" dirty="0">
                <a:solidFill>
                  <a:srgbClr val="575757"/>
                </a:solidFill>
                <a:effectLst/>
                <a:latin typeface="Open Sans" panose="020B0606030504020204" pitchFamily="34" charset="0"/>
              </a:rPr>
              <a:t>Subject area(s)</a:t>
            </a:r>
            <a:r>
              <a:rPr lang="en-US" b="0" i="0" dirty="0">
                <a:solidFill>
                  <a:srgbClr val="575757"/>
                </a:solidFill>
                <a:effectLst/>
                <a:latin typeface="Open Sans" panose="020B0606030504020204" pitchFamily="34" charset="0"/>
              </a:rPr>
              <a:t> The dropdown provides several options, and Instructor may select more than one (clicking the "x" next to a selection will remove it). Choose "Other" if you don't find your subject area in the list.</a:t>
            </a:r>
          </a:p>
          <a:p>
            <a:pPr algn="l">
              <a:spcBef>
                <a:spcPts val="900"/>
              </a:spcBef>
              <a:spcAft>
                <a:spcPts val="900"/>
              </a:spcAft>
              <a:buFont typeface="Arial" panose="020B0604020202020204" pitchFamily="34" charset="0"/>
              <a:buChar char="•"/>
            </a:pPr>
            <a:r>
              <a:rPr lang="en-US" b="1" i="0" dirty="0">
                <a:solidFill>
                  <a:srgbClr val="575757"/>
                </a:solidFill>
                <a:effectLst/>
                <a:latin typeface="Open Sans" panose="020B0606030504020204" pitchFamily="34" charset="0"/>
              </a:rPr>
              <a:t>Student level(s)</a:t>
            </a:r>
            <a:r>
              <a:rPr lang="en-US" b="0" i="0" dirty="0">
                <a:solidFill>
                  <a:srgbClr val="575757"/>
                </a:solidFill>
                <a:effectLst/>
                <a:latin typeface="Open Sans" panose="020B0606030504020204" pitchFamily="34" charset="0"/>
              </a:rPr>
              <a:t>  Instructor can select more than one. Clicking the "x" next to a selection will remove it.</a:t>
            </a:r>
          </a:p>
        </p:txBody>
      </p:sp>
    </p:spTree>
    <p:extLst>
      <p:ext uri="{BB962C8B-B14F-4D97-AF65-F5344CB8AC3E}">
        <p14:creationId xmlns:p14="http://schemas.microsoft.com/office/powerpoint/2010/main" val="40994986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89EA4-D7D7-0B0B-DCB9-1B1B92CA588F}"/>
              </a:ext>
            </a:extLst>
          </p:cNvPr>
          <p:cNvSpPr>
            <a:spLocks noGrp="1"/>
          </p:cNvSpPr>
          <p:nvPr>
            <p:ph type="title"/>
          </p:nvPr>
        </p:nvSpPr>
        <p:spPr/>
        <p:txBody>
          <a:bodyPr/>
          <a:lstStyle/>
          <a:p>
            <a:r>
              <a:rPr lang="en-IN" dirty="0"/>
              <a:t>Adding a Master Class</a:t>
            </a:r>
          </a:p>
        </p:txBody>
      </p:sp>
      <p:pic>
        <p:nvPicPr>
          <p:cNvPr id="2050" name="Picture 2">
            <a:extLst>
              <a:ext uri="{FF2B5EF4-FFF2-40B4-BE49-F238E27FC236}">
                <a16:creationId xmlns:a16="http://schemas.microsoft.com/office/drawing/2014/main" id="{7ABB4F34-F0B6-FA8E-112A-B7C4E74C341D}"/>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292184" y="1323975"/>
            <a:ext cx="2571750" cy="733425"/>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E7B1FFA4-1745-1BA8-61FE-B53DE9E2CB1E}"/>
              </a:ext>
            </a:extLst>
          </p:cNvPr>
          <p:cNvSpPr txBox="1"/>
          <p:nvPr/>
        </p:nvSpPr>
        <p:spPr>
          <a:xfrm>
            <a:off x="479999" y="1570765"/>
            <a:ext cx="8812185" cy="4847481"/>
          </a:xfrm>
          <a:prstGeom prst="rect">
            <a:avLst/>
          </a:prstGeom>
          <a:noFill/>
        </p:spPr>
        <p:txBody>
          <a:bodyPr wrap="square">
            <a:spAutoFit/>
          </a:bodyPr>
          <a:lstStyle/>
          <a:p>
            <a:pPr algn="l">
              <a:spcAft>
                <a:spcPts val="900"/>
              </a:spcAft>
            </a:pPr>
            <a:r>
              <a:rPr lang="en-US" dirty="0">
                <a:solidFill>
                  <a:srgbClr val="575757"/>
                </a:solidFill>
                <a:latin typeface="Open Sans" panose="020B0606030504020204" pitchFamily="34" charset="0"/>
              </a:rPr>
              <a:t>1. Click on Add Class</a:t>
            </a:r>
            <a:endParaRPr lang="en-US" b="0" i="0" dirty="0">
              <a:solidFill>
                <a:srgbClr val="575757"/>
              </a:solidFill>
              <a:effectLst/>
              <a:latin typeface="Open Sans" panose="020B0606030504020204" pitchFamily="34" charset="0"/>
            </a:endParaRPr>
          </a:p>
          <a:p>
            <a:pPr algn="l">
              <a:spcAft>
                <a:spcPts val="900"/>
              </a:spcAft>
              <a:buFont typeface="+mj-lt"/>
              <a:buAutoNum type="arabicPeriod" startAt="2"/>
            </a:pPr>
            <a:r>
              <a:rPr lang="en-US" b="0" i="0" dirty="0">
                <a:solidFill>
                  <a:srgbClr val="575757"/>
                </a:solidFill>
                <a:effectLst/>
                <a:latin typeface="Open Sans" panose="020B0606030504020204" pitchFamily="34" charset="0"/>
              </a:rPr>
              <a:t>use the </a:t>
            </a:r>
            <a:r>
              <a:rPr lang="en-US" b="1" i="0" dirty="0">
                <a:solidFill>
                  <a:srgbClr val="575757"/>
                </a:solidFill>
                <a:effectLst/>
                <a:latin typeface="Open Sans" panose="020B0606030504020204" pitchFamily="34" charset="0"/>
              </a:rPr>
              <a:t>class type:</a:t>
            </a:r>
            <a:r>
              <a:rPr lang="en-US" b="0" i="0" dirty="0">
                <a:solidFill>
                  <a:srgbClr val="575757"/>
                </a:solidFill>
                <a:effectLst/>
                <a:latin typeface="Open Sans" panose="020B0606030504020204" pitchFamily="34" charset="0"/>
              </a:rPr>
              <a:t> drop-down menu and select </a:t>
            </a:r>
            <a:r>
              <a:rPr lang="en-US" b="1" i="0" dirty="0">
                <a:solidFill>
                  <a:srgbClr val="575757"/>
                </a:solidFill>
                <a:effectLst/>
                <a:latin typeface="Open Sans" panose="020B0606030504020204" pitchFamily="34" charset="0"/>
              </a:rPr>
              <a:t>Master class</a:t>
            </a:r>
            <a:r>
              <a:rPr lang="en-US" b="0" i="0" dirty="0">
                <a:solidFill>
                  <a:srgbClr val="575757"/>
                </a:solidFill>
                <a:effectLst/>
                <a:latin typeface="Open Sans" panose="020B0606030504020204" pitchFamily="34" charset="0"/>
              </a:rPr>
              <a:t>.</a:t>
            </a:r>
          </a:p>
          <a:p>
            <a:pPr algn="l">
              <a:spcAft>
                <a:spcPts val="900"/>
              </a:spcAft>
              <a:buFont typeface="+mj-lt"/>
              <a:buAutoNum type="arabicPeriod" startAt="3"/>
            </a:pPr>
            <a:r>
              <a:rPr lang="en-US" b="0" i="0" dirty="0">
                <a:solidFill>
                  <a:srgbClr val="575757"/>
                </a:solidFill>
                <a:effectLst/>
                <a:latin typeface="Open Sans" panose="020B0606030504020204" pitchFamily="34" charset="0"/>
              </a:rPr>
              <a:t>Enter the following information:</a:t>
            </a:r>
          </a:p>
          <a:p>
            <a:pPr marL="742950" lvl="1" indent="-285750" algn="l">
              <a:spcBef>
                <a:spcPts val="900"/>
              </a:spcBef>
              <a:spcAft>
                <a:spcPts val="900"/>
              </a:spcAft>
              <a:buFont typeface="+mj-lt"/>
              <a:buAutoNum type="arabicPeriod" startAt="3"/>
            </a:pPr>
            <a:r>
              <a:rPr lang="en-US" b="1" i="0" dirty="0">
                <a:solidFill>
                  <a:srgbClr val="575757"/>
                </a:solidFill>
                <a:effectLst/>
                <a:latin typeface="Open Sans" panose="020B0606030504020204" pitchFamily="34" charset="0"/>
              </a:rPr>
              <a:t>Master class name</a:t>
            </a:r>
            <a:r>
              <a:rPr lang="en-US" b="0" i="0" dirty="0">
                <a:solidFill>
                  <a:srgbClr val="575757"/>
                </a:solidFill>
                <a:effectLst/>
                <a:latin typeface="Open Sans" panose="020B0606030504020204" pitchFamily="34" charset="0"/>
              </a:rPr>
              <a:t> - The master class name will appear on instructor homepages. It can be between 2 and 300 characters long.</a:t>
            </a:r>
          </a:p>
          <a:p>
            <a:pPr marL="742950" lvl="1" indent="-285750" algn="l">
              <a:spcBef>
                <a:spcPts val="900"/>
              </a:spcBef>
              <a:spcAft>
                <a:spcPts val="900"/>
              </a:spcAft>
              <a:buFont typeface="+mj-lt"/>
              <a:buAutoNum type="arabicPeriod" startAt="3"/>
            </a:pPr>
            <a:r>
              <a:rPr lang="en-US" b="1" i="0" dirty="0">
                <a:solidFill>
                  <a:srgbClr val="575757"/>
                </a:solidFill>
                <a:effectLst/>
                <a:latin typeface="Open Sans" panose="020B0606030504020204" pitchFamily="34" charset="0"/>
              </a:rPr>
              <a:t>Subject area(s)</a:t>
            </a:r>
            <a:r>
              <a:rPr lang="en-US" b="0" i="0" dirty="0">
                <a:solidFill>
                  <a:srgbClr val="575757"/>
                </a:solidFill>
                <a:effectLst/>
                <a:latin typeface="Open Sans" panose="020B0606030504020204" pitchFamily="34" charset="0"/>
              </a:rPr>
              <a:t> The dropdown provides several options, and you may select more than one (clicking the "x" next to a selection will remove it). Choose "Other" if you don't find your subject area in the list.</a:t>
            </a:r>
          </a:p>
          <a:p>
            <a:pPr marL="742950" lvl="1" indent="-285750" algn="l">
              <a:spcBef>
                <a:spcPts val="900"/>
              </a:spcBef>
              <a:spcAft>
                <a:spcPts val="900"/>
              </a:spcAft>
              <a:buFont typeface="+mj-lt"/>
              <a:buAutoNum type="arabicPeriod" startAt="3"/>
            </a:pPr>
            <a:r>
              <a:rPr lang="en-US" b="1" i="0" dirty="0">
                <a:solidFill>
                  <a:srgbClr val="575757"/>
                </a:solidFill>
                <a:effectLst/>
                <a:latin typeface="Open Sans" panose="020B0606030504020204" pitchFamily="34" charset="0"/>
              </a:rPr>
              <a:t>Student level(s)</a:t>
            </a:r>
            <a:r>
              <a:rPr lang="en-US" b="0" i="0" dirty="0">
                <a:solidFill>
                  <a:srgbClr val="575757"/>
                </a:solidFill>
                <a:effectLst/>
                <a:latin typeface="Open Sans" panose="020B0606030504020204" pitchFamily="34" charset="0"/>
              </a:rPr>
              <a:t> e.g. postgraduate - You can select more than one. Clicking the "x" next to a selection will remove it.</a:t>
            </a:r>
          </a:p>
          <a:p>
            <a:pPr algn="l">
              <a:spcAft>
                <a:spcPts val="900"/>
              </a:spcAft>
              <a:buFont typeface="+mj-lt"/>
              <a:buAutoNum type="arabicPeriod" startAt="4"/>
            </a:pPr>
            <a:r>
              <a:rPr lang="en-US" b="0" i="0" dirty="0">
                <a:solidFill>
                  <a:srgbClr val="575757"/>
                </a:solidFill>
                <a:effectLst/>
                <a:latin typeface="Open Sans" panose="020B0606030504020204" pitchFamily="34" charset="0"/>
              </a:rPr>
              <a:t>Select the end date for the master class. </a:t>
            </a:r>
          </a:p>
          <a:p>
            <a:pPr algn="l">
              <a:spcAft>
                <a:spcPts val="900"/>
              </a:spcAft>
              <a:buFont typeface="+mj-lt"/>
              <a:buAutoNum type="arabicPeriod" startAt="5"/>
            </a:pPr>
            <a:r>
              <a:rPr lang="en-US" b="0" i="0" dirty="0">
                <a:solidFill>
                  <a:srgbClr val="575757"/>
                </a:solidFill>
                <a:effectLst/>
                <a:latin typeface="Open Sans" panose="020B0606030504020204" pitchFamily="34" charset="0"/>
              </a:rPr>
              <a:t>Use the </a:t>
            </a:r>
            <a:r>
              <a:rPr lang="en-US" b="1" i="0" dirty="0">
                <a:solidFill>
                  <a:srgbClr val="575757"/>
                </a:solidFill>
                <a:effectLst/>
                <a:latin typeface="Open Sans" panose="020B0606030504020204" pitchFamily="34" charset="0"/>
              </a:rPr>
              <a:t>Submit </a:t>
            </a:r>
            <a:r>
              <a:rPr lang="en-US" b="0" i="0" dirty="0">
                <a:solidFill>
                  <a:srgbClr val="575757"/>
                </a:solidFill>
                <a:effectLst/>
                <a:latin typeface="Open Sans" panose="020B0606030504020204" pitchFamily="34" charset="0"/>
              </a:rPr>
              <a:t>button and a new master class will be created. When first created, a master class will not have any sections.</a:t>
            </a:r>
          </a:p>
        </p:txBody>
      </p:sp>
    </p:spTree>
    <p:extLst>
      <p:ext uri="{BB962C8B-B14F-4D97-AF65-F5344CB8AC3E}">
        <p14:creationId xmlns:p14="http://schemas.microsoft.com/office/powerpoint/2010/main" val="27567957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2E1E4-42E0-913E-3FCA-3054858E86D8}"/>
              </a:ext>
            </a:extLst>
          </p:cNvPr>
          <p:cNvSpPr>
            <a:spLocks noGrp="1"/>
          </p:cNvSpPr>
          <p:nvPr>
            <p:ph type="title"/>
          </p:nvPr>
        </p:nvSpPr>
        <p:spPr/>
        <p:txBody>
          <a:bodyPr/>
          <a:lstStyle/>
          <a:p>
            <a:r>
              <a:rPr lang="en-IN" b="1" dirty="0"/>
              <a:t>Adding assignments in Class</a:t>
            </a:r>
          </a:p>
        </p:txBody>
      </p:sp>
      <p:pic>
        <p:nvPicPr>
          <p:cNvPr id="6" name="Picture 5">
            <a:extLst>
              <a:ext uri="{FF2B5EF4-FFF2-40B4-BE49-F238E27FC236}">
                <a16:creationId xmlns:a16="http://schemas.microsoft.com/office/drawing/2014/main" id="{9C50AAA2-7E41-A2D5-3858-40946B10E6F1}"/>
              </a:ext>
            </a:extLst>
          </p:cNvPr>
          <p:cNvPicPr>
            <a:picLocks noChangeAspect="1"/>
          </p:cNvPicPr>
          <p:nvPr/>
        </p:nvPicPr>
        <p:blipFill>
          <a:blip r:embed="rId2"/>
          <a:stretch>
            <a:fillRect/>
          </a:stretch>
        </p:blipFill>
        <p:spPr>
          <a:xfrm>
            <a:off x="838200" y="1581990"/>
            <a:ext cx="10967531" cy="1791808"/>
          </a:xfrm>
          <a:prstGeom prst="rect">
            <a:avLst/>
          </a:prstGeom>
        </p:spPr>
      </p:pic>
      <p:sp>
        <p:nvSpPr>
          <p:cNvPr id="8" name="TextBox 7">
            <a:extLst>
              <a:ext uri="{FF2B5EF4-FFF2-40B4-BE49-F238E27FC236}">
                <a16:creationId xmlns:a16="http://schemas.microsoft.com/office/drawing/2014/main" id="{EDD4AC9B-8E6A-60BB-E453-DD01944253EA}"/>
              </a:ext>
            </a:extLst>
          </p:cNvPr>
          <p:cNvSpPr txBox="1"/>
          <p:nvPr/>
        </p:nvSpPr>
        <p:spPr>
          <a:xfrm>
            <a:off x="1032311" y="4128998"/>
            <a:ext cx="10579307" cy="1200329"/>
          </a:xfrm>
          <a:prstGeom prst="rect">
            <a:avLst/>
          </a:prstGeom>
          <a:noFill/>
        </p:spPr>
        <p:txBody>
          <a:bodyPr wrap="square">
            <a:spAutoFit/>
          </a:bodyPr>
          <a:lstStyle/>
          <a:p>
            <a:r>
              <a:rPr lang="en-US" sz="2400" b="0" i="0" dirty="0">
                <a:solidFill>
                  <a:srgbClr val="333333"/>
                </a:solidFill>
                <a:effectLst/>
                <a:latin typeface="Helvetica Neue"/>
              </a:rPr>
              <a:t>Click the "Add assignment" button to add an assignment to your class homepage. Click an assignment's "View" button to view the assignment inbox and any submissions that have been made to the assignment.</a:t>
            </a:r>
            <a:endParaRPr lang="en-IN" sz="2400" dirty="0"/>
          </a:p>
        </p:txBody>
      </p:sp>
    </p:spTree>
    <p:extLst>
      <p:ext uri="{BB962C8B-B14F-4D97-AF65-F5344CB8AC3E}">
        <p14:creationId xmlns:p14="http://schemas.microsoft.com/office/powerpoint/2010/main" val="1476430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333AD-463C-EBD8-3EC1-1F21F1E10120}"/>
              </a:ext>
            </a:extLst>
          </p:cNvPr>
          <p:cNvSpPr>
            <a:spLocks noGrp="1"/>
          </p:cNvSpPr>
          <p:nvPr>
            <p:ph type="title"/>
          </p:nvPr>
        </p:nvSpPr>
        <p:spPr>
          <a:xfrm>
            <a:off x="838200" y="260195"/>
            <a:ext cx="10515600" cy="1325563"/>
          </a:xfrm>
        </p:spPr>
        <p:txBody>
          <a:bodyPr/>
          <a:lstStyle/>
          <a:p>
            <a:r>
              <a:rPr lang="en-IN" dirty="0"/>
              <a:t>Adding Student in Class</a:t>
            </a:r>
          </a:p>
        </p:txBody>
      </p:sp>
      <p:pic>
        <p:nvPicPr>
          <p:cNvPr id="5" name="Content Placeholder 4">
            <a:extLst>
              <a:ext uri="{FF2B5EF4-FFF2-40B4-BE49-F238E27FC236}">
                <a16:creationId xmlns:a16="http://schemas.microsoft.com/office/drawing/2014/main" id="{EDE65ECB-DBEF-B4FA-B25B-ABDE0B7ABA70}"/>
              </a:ext>
            </a:extLst>
          </p:cNvPr>
          <p:cNvPicPr>
            <a:picLocks noGrp="1" noChangeAspect="1"/>
          </p:cNvPicPr>
          <p:nvPr>
            <p:ph idx="1"/>
          </p:nvPr>
        </p:nvPicPr>
        <p:blipFill>
          <a:blip r:embed="rId2"/>
          <a:stretch>
            <a:fillRect/>
          </a:stretch>
        </p:blipFill>
        <p:spPr>
          <a:xfrm>
            <a:off x="688298" y="1420868"/>
            <a:ext cx="10515600" cy="1341562"/>
          </a:xfrm>
          <a:prstGeom prst="rect">
            <a:avLst/>
          </a:prstGeom>
        </p:spPr>
      </p:pic>
      <p:sp>
        <p:nvSpPr>
          <p:cNvPr id="6" name="TextBox 5">
            <a:extLst>
              <a:ext uri="{FF2B5EF4-FFF2-40B4-BE49-F238E27FC236}">
                <a16:creationId xmlns:a16="http://schemas.microsoft.com/office/drawing/2014/main" id="{E6F36D49-FE5E-9A89-428F-DD1BE978EF17}"/>
              </a:ext>
            </a:extLst>
          </p:cNvPr>
          <p:cNvSpPr txBox="1"/>
          <p:nvPr/>
        </p:nvSpPr>
        <p:spPr>
          <a:xfrm>
            <a:off x="688298" y="2822390"/>
            <a:ext cx="11393774" cy="3785652"/>
          </a:xfrm>
          <a:prstGeom prst="rect">
            <a:avLst/>
          </a:prstGeom>
          <a:noFill/>
        </p:spPr>
        <p:txBody>
          <a:bodyPr wrap="square" rtlCol="0">
            <a:spAutoFit/>
          </a:bodyPr>
          <a:lstStyle/>
          <a:p>
            <a:r>
              <a:rPr lang="en-IN" sz="2400" dirty="0"/>
              <a:t>Student can be added by </a:t>
            </a:r>
          </a:p>
          <a:p>
            <a:endParaRPr lang="en-IN" sz="2400" dirty="0"/>
          </a:p>
          <a:p>
            <a:r>
              <a:rPr lang="en-IN" sz="2400" b="1" dirty="0"/>
              <a:t>Add Student </a:t>
            </a:r>
            <a:r>
              <a:rPr lang="en-IN" sz="2400" dirty="0"/>
              <a:t>– In this option a Instructor can add user one by one by adding the fields – First name, Last name and email Id</a:t>
            </a:r>
          </a:p>
          <a:p>
            <a:endParaRPr lang="en-IN" sz="2400" dirty="0"/>
          </a:p>
          <a:p>
            <a:r>
              <a:rPr lang="en-IN" sz="2400" b="1" dirty="0"/>
              <a:t>Uploading User List </a:t>
            </a:r>
            <a:r>
              <a:rPr lang="en-IN" sz="2400" dirty="0"/>
              <a:t>– In this a Instructor can add multiple students by uploading a single file. Please note the file will be in csv format. The following fields are mandatory for the uploading a user list – First name, Last name and Email ID. </a:t>
            </a:r>
          </a:p>
          <a:p>
            <a:endParaRPr lang="en-IN" sz="2400" dirty="0"/>
          </a:p>
          <a:p>
            <a:r>
              <a:rPr lang="en-IN" sz="2400" b="1" dirty="0"/>
              <a:t>Email All Student </a:t>
            </a:r>
            <a:r>
              <a:rPr lang="en-IN" sz="2400" dirty="0"/>
              <a:t>– for sending the email to all registered student of a class. </a:t>
            </a:r>
          </a:p>
        </p:txBody>
      </p:sp>
    </p:spTree>
    <p:extLst>
      <p:ext uri="{BB962C8B-B14F-4D97-AF65-F5344CB8AC3E}">
        <p14:creationId xmlns:p14="http://schemas.microsoft.com/office/powerpoint/2010/main" val="23462522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708848-AF9B-5A60-A1CF-303710C700E1}"/>
              </a:ext>
            </a:extLst>
          </p:cNvPr>
          <p:cNvSpPr>
            <a:spLocks noGrp="1"/>
          </p:cNvSpPr>
          <p:nvPr>
            <p:ph type="title"/>
          </p:nvPr>
        </p:nvSpPr>
        <p:spPr/>
        <p:txBody>
          <a:bodyPr/>
          <a:lstStyle/>
          <a:p>
            <a:r>
              <a:rPr lang="en-IN" dirty="0"/>
              <a:t>Checking the Similarity Report</a:t>
            </a:r>
          </a:p>
        </p:txBody>
      </p:sp>
      <p:pic>
        <p:nvPicPr>
          <p:cNvPr id="5" name="Picture 4">
            <a:extLst>
              <a:ext uri="{FF2B5EF4-FFF2-40B4-BE49-F238E27FC236}">
                <a16:creationId xmlns:a16="http://schemas.microsoft.com/office/drawing/2014/main" id="{5DE053DE-FADE-30B0-3427-0A07626A9EBB}"/>
              </a:ext>
            </a:extLst>
          </p:cNvPr>
          <p:cNvPicPr>
            <a:picLocks noChangeAspect="1"/>
          </p:cNvPicPr>
          <p:nvPr/>
        </p:nvPicPr>
        <p:blipFill>
          <a:blip r:embed="rId2"/>
          <a:stretch>
            <a:fillRect/>
          </a:stretch>
        </p:blipFill>
        <p:spPr>
          <a:xfrm>
            <a:off x="1409075" y="1811635"/>
            <a:ext cx="9084040" cy="4305080"/>
          </a:xfrm>
          <a:prstGeom prst="rect">
            <a:avLst/>
          </a:prstGeom>
        </p:spPr>
      </p:pic>
    </p:spTree>
    <p:extLst>
      <p:ext uri="{BB962C8B-B14F-4D97-AF65-F5344CB8AC3E}">
        <p14:creationId xmlns:p14="http://schemas.microsoft.com/office/powerpoint/2010/main" val="4509410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9DE496-1EDE-883D-4995-1D8C247E5F66}"/>
              </a:ext>
            </a:extLst>
          </p:cNvPr>
          <p:cNvSpPr>
            <a:spLocks noGrp="1"/>
          </p:cNvSpPr>
          <p:nvPr>
            <p:ph type="title"/>
          </p:nvPr>
        </p:nvSpPr>
        <p:spPr/>
        <p:txBody>
          <a:bodyPr/>
          <a:lstStyle/>
          <a:p>
            <a:r>
              <a:rPr lang="en-US" dirty="0"/>
              <a:t>You can apply your filter and setting to exclude things</a:t>
            </a:r>
          </a:p>
        </p:txBody>
      </p:sp>
      <p:pic>
        <p:nvPicPr>
          <p:cNvPr id="5" name="Content Placeholder 4" descr="A screenshot of a computer&#10;&#10;Description automatically generated">
            <a:extLst>
              <a:ext uri="{FF2B5EF4-FFF2-40B4-BE49-F238E27FC236}">
                <a16:creationId xmlns:a16="http://schemas.microsoft.com/office/drawing/2014/main" id="{CBCA8E12-A32D-5C37-5C92-8A58752F591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705930" y="1825625"/>
            <a:ext cx="6780140" cy="4351338"/>
          </a:xfrm>
        </p:spPr>
      </p:pic>
    </p:spTree>
    <p:extLst>
      <p:ext uri="{BB962C8B-B14F-4D97-AF65-F5344CB8AC3E}">
        <p14:creationId xmlns:p14="http://schemas.microsoft.com/office/powerpoint/2010/main" val="22677579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00CD9-8468-5C2D-7B86-B5CE77624D82}"/>
              </a:ext>
            </a:extLst>
          </p:cNvPr>
          <p:cNvSpPr>
            <a:spLocks noGrp="1"/>
          </p:cNvSpPr>
          <p:nvPr>
            <p:ph type="title"/>
          </p:nvPr>
        </p:nvSpPr>
        <p:spPr/>
        <p:txBody>
          <a:bodyPr/>
          <a:lstStyle/>
          <a:p>
            <a:r>
              <a:rPr lang="en-US" dirty="0"/>
              <a:t>Download your similarity report</a:t>
            </a:r>
          </a:p>
        </p:txBody>
      </p:sp>
      <p:pic>
        <p:nvPicPr>
          <p:cNvPr id="5" name="Content Placeholder 4" descr="A screenshot of a computer&#10;&#10;Description automatically generated">
            <a:extLst>
              <a:ext uri="{FF2B5EF4-FFF2-40B4-BE49-F238E27FC236}">
                <a16:creationId xmlns:a16="http://schemas.microsoft.com/office/drawing/2014/main" id="{4B3B5A68-5D84-F27F-93FA-353B1AEE986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732154" y="1825625"/>
            <a:ext cx="6727691" cy="4351338"/>
          </a:xfrm>
        </p:spPr>
      </p:pic>
      <p:sp>
        <p:nvSpPr>
          <p:cNvPr id="6" name="Rectangle 5">
            <a:extLst>
              <a:ext uri="{FF2B5EF4-FFF2-40B4-BE49-F238E27FC236}">
                <a16:creationId xmlns:a16="http://schemas.microsoft.com/office/drawing/2014/main" id="{9A56D270-CBB6-6D5D-BB77-D37B0F020E59}"/>
              </a:ext>
            </a:extLst>
          </p:cNvPr>
          <p:cNvSpPr/>
          <p:nvPr/>
        </p:nvSpPr>
        <p:spPr>
          <a:xfrm>
            <a:off x="5236234" y="3830128"/>
            <a:ext cx="1319841" cy="345057"/>
          </a:xfrm>
          <a:prstGeom prst="rect">
            <a:avLst/>
          </a:prstGeom>
          <a:noFill/>
          <a:ln w="9525" cap="flat" cmpd="sng" algn="ctr">
            <a:solidFill>
              <a:srgbClr val="C0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endParaRPr lang="en-US"/>
          </a:p>
        </p:txBody>
      </p:sp>
      <p:pic>
        <p:nvPicPr>
          <p:cNvPr id="7" name="Graphic 6" descr="Arrow Down with solid fill">
            <a:extLst>
              <a:ext uri="{FF2B5EF4-FFF2-40B4-BE49-F238E27FC236}">
                <a16:creationId xmlns:a16="http://schemas.microsoft.com/office/drawing/2014/main" id="{FB239F41-7B6C-3513-44F6-EC4C6292E6D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4383058">
            <a:off x="4211133" y="3720831"/>
            <a:ext cx="914400" cy="1157390"/>
          </a:xfrm>
          <a:prstGeom prst="rect">
            <a:avLst/>
          </a:prstGeom>
        </p:spPr>
      </p:pic>
      <p:sp>
        <p:nvSpPr>
          <p:cNvPr id="8" name="Rectangle 7">
            <a:extLst>
              <a:ext uri="{FF2B5EF4-FFF2-40B4-BE49-F238E27FC236}">
                <a16:creationId xmlns:a16="http://schemas.microsoft.com/office/drawing/2014/main" id="{77C0865D-A93E-1D1F-FBA7-FBB86FA8A006}"/>
              </a:ext>
            </a:extLst>
          </p:cNvPr>
          <p:cNvSpPr/>
          <p:nvPr/>
        </p:nvSpPr>
        <p:spPr>
          <a:xfrm>
            <a:off x="1815154" y="4299526"/>
            <a:ext cx="2225615" cy="905774"/>
          </a:xfrm>
          <a:prstGeom prst="rect">
            <a:avLst/>
          </a:prstGeom>
          <a:solidFill>
            <a:srgbClr val="C00000"/>
          </a:soli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Click on </a:t>
            </a:r>
            <a:r>
              <a:rPr lang="en-US" b="1" dirty="0"/>
              <a:t>Current View </a:t>
            </a:r>
            <a:r>
              <a:rPr lang="en-US" dirty="0"/>
              <a:t>to download your report</a:t>
            </a:r>
          </a:p>
        </p:txBody>
      </p:sp>
    </p:spTree>
    <p:extLst>
      <p:ext uri="{BB962C8B-B14F-4D97-AF65-F5344CB8AC3E}">
        <p14:creationId xmlns:p14="http://schemas.microsoft.com/office/powerpoint/2010/main" val="42530547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51</TotalTime>
  <Words>540</Words>
  <Application>Microsoft Office PowerPoint</Application>
  <PresentationFormat>Widescreen</PresentationFormat>
  <Paragraphs>34</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Aptos</vt:lpstr>
      <vt:lpstr>Aptos Display</vt:lpstr>
      <vt:lpstr>Arial</vt:lpstr>
      <vt:lpstr>Helvetica Neue</vt:lpstr>
      <vt:lpstr>Open Sans</vt:lpstr>
      <vt:lpstr>Office Theme</vt:lpstr>
      <vt:lpstr>Submission in Turnitin and Similarity report Using Class Module</vt:lpstr>
      <vt:lpstr>Visit Turnitin website: www.Turnitin.com </vt:lpstr>
      <vt:lpstr>Creating a class </vt:lpstr>
      <vt:lpstr>Adding a Master Class</vt:lpstr>
      <vt:lpstr>Adding assignments in Class</vt:lpstr>
      <vt:lpstr>Adding Student in Class</vt:lpstr>
      <vt:lpstr>Checking the Similarity Report</vt:lpstr>
      <vt:lpstr>You can apply your filter and setting to exclude things</vt:lpstr>
      <vt:lpstr>Download your similarity report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Shukal Kumar</dc:creator>
  <cp:lastModifiedBy>Shukal Kumar</cp:lastModifiedBy>
  <cp:revision>3</cp:revision>
  <dcterms:created xsi:type="dcterms:W3CDTF">2026-01-28T15:01:41Z</dcterms:created>
  <dcterms:modified xsi:type="dcterms:W3CDTF">2026-01-28T15:52:46Z</dcterms:modified>
</cp:coreProperties>
</file>