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4" r:id="rId5"/>
  </p:sldMasterIdLst>
  <p:notesMasterIdLst>
    <p:notesMasterId r:id="rId19"/>
  </p:notesMasterIdLst>
  <p:handoutMasterIdLst>
    <p:handoutMasterId r:id="rId20"/>
  </p:handoutMasterIdLst>
  <p:sldIdLst>
    <p:sldId id="1132" r:id="rId6"/>
    <p:sldId id="1147" r:id="rId7"/>
    <p:sldId id="1148" r:id="rId8"/>
    <p:sldId id="1149" r:id="rId9"/>
    <p:sldId id="1134" r:id="rId10"/>
    <p:sldId id="1135" r:id="rId11"/>
    <p:sldId id="1136" r:id="rId12"/>
    <p:sldId id="1137" r:id="rId13"/>
    <p:sldId id="1138" r:id="rId14"/>
    <p:sldId id="1151" r:id="rId15"/>
    <p:sldId id="1150" r:id="rId16"/>
    <p:sldId id="1152" r:id="rId17"/>
    <p:sldId id="689" r:id="rId18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81F"/>
    <a:srgbClr val="52B1DF"/>
    <a:srgbClr val="96D32E"/>
    <a:srgbClr val="C21C22"/>
    <a:srgbClr val="6E1014"/>
    <a:srgbClr val="00AFD7"/>
    <a:srgbClr val="D48311"/>
    <a:srgbClr val="5D5B55"/>
    <a:srgbClr val="E16C81"/>
    <a:srgbClr val="F4B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78675" autoAdjust="0"/>
  </p:normalViewPr>
  <p:slideViewPr>
    <p:cSldViewPr snapToGrid="0" snapToObjects="1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2640"/>
    </p:cViewPr>
  </p:sorterViewPr>
  <p:notesViewPr>
    <p:cSldViewPr snapToGrid="0" snapToObjects="1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proquest.com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hyperlink" Target="https://about.proquest.com/company/webinars.html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about.proquest.com/products-services/databases/eebo.html" TargetMode="External"/><Relationship Id="rId1" Type="http://schemas.openxmlformats.org/officeDocument/2006/relationships/hyperlink" Target="http://proquest.libguides.com/hnp/about" TargetMode="Externa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hyperlink" Target="https://media2.proquest.com/documents/hnp_india.pdf" TargetMode="External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EA3CA-0BC6-4D8B-B06B-E88120697BF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E1FEE-1BD2-48AF-9797-4C690E6129C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“ProQuest Historical Newspapers: The Times of India” </a:t>
          </a:r>
          <a:r>
            <a:rPr lang="en-US" dirty="0"/>
            <a:t>provides genealogists, researchers and scholars with online, easily-searchable first-hand accounts and unparalleled coverage of the politics, society and events of the time. </a:t>
          </a:r>
        </a:p>
      </dgm:t>
    </dgm:pt>
    <dgm:pt modelId="{9FBB0B82-F210-47A1-BA2A-CCC860F075E8}" type="parTrans" cxnId="{D59FAEBB-4EAB-4331-95F1-F69F41777456}">
      <dgm:prSet/>
      <dgm:spPr/>
      <dgm:t>
        <a:bodyPr/>
        <a:lstStyle/>
        <a:p>
          <a:endParaRPr lang="en-US"/>
        </a:p>
      </dgm:t>
    </dgm:pt>
    <dgm:pt modelId="{58197509-EBD8-489B-BB7F-B6D0F31EDB0F}" type="sibTrans" cxnId="{D59FAEBB-4EAB-4331-95F1-F69F41777456}">
      <dgm:prSet/>
      <dgm:spPr/>
      <dgm:t>
        <a:bodyPr/>
        <a:lstStyle/>
        <a:p>
          <a:endParaRPr lang="en-US"/>
        </a:p>
      </dgm:t>
    </dgm:pt>
    <dgm:pt modelId="{FBE23278-9593-4ED3-9CBF-3EE8BEC6749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To access the “</a:t>
          </a:r>
          <a:r>
            <a:rPr lang="en-US" b="1" dirty="0"/>
            <a:t>ProQuest Historical Newspapers: The Times of India </a:t>
          </a:r>
          <a:r>
            <a:rPr lang="en-US" dirty="0"/>
            <a:t>” , either you can go through your Ashoka University library website or you can use the direct link of ProQuest search page   </a:t>
          </a:r>
          <a:r>
            <a:rPr lang="en-US" dirty="0">
              <a:hlinkClick xmlns:r="http://schemas.openxmlformats.org/officeDocument/2006/relationships" r:id="rId1"/>
            </a:rPr>
            <a:t>https://search.proquest.com</a:t>
          </a:r>
          <a:endParaRPr lang="en-US" dirty="0"/>
        </a:p>
      </dgm:t>
    </dgm:pt>
    <dgm:pt modelId="{B9B366F9-C415-4FCA-942C-F16DEB64FAE4}" type="parTrans" cxnId="{53569303-E3B9-42CC-8402-54765A8EF0B9}">
      <dgm:prSet/>
      <dgm:spPr/>
      <dgm:t>
        <a:bodyPr/>
        <a:lstStyle/>
        <a:p>
          <a:endParaRPr lang="en-US"/>
        </a:p>
      </dgm:t>
    </dgm:pt>
    <dgm:pt modelId="{13D81EC5-74E8-4FC4-B9BD-F848543B7A01}" type="sibTrans" cxnId="{53569303-E3B9-42CC-8402-54765A8EF0B9}">
      <dgm:prSet/>
      <dgm:spPr/>
      <dgm:t>
        <a:bodyPr/>
        <a:lstStyle/>
        <a:p>
          <a:endParaRPr lang="en-US"/>
        </a:p>
      </dgm:t>
    </dgm:pt>
    <dgm:pt modelId="{C520AFB6-992D-4BF4-AFB3-6114E76817EE}" type="pres">
      <dgm:prSet presAssocID="{0CBEA3CA-0BC6-4D8B-B06B-E88120697B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DA631AF-54AB-478A-AD90-A9D5500A75EC}" type="pres">
      <dgm:prSet presAssocID="{0CBEA3CA-0BC6-4D8B-B06B-E88120697BF6}" presName="dummyMaxCanvas" presStyleCnt="0">
        <dgm:presLayoutVars/>
      </dgm:prSet>
      <dgm:spPr/>
    </dgm:pt>
    <dgm:pt modelId="{904113C9-1E38-444C-9005-C8DE2B3D8876}" type="pres">
      <dgm:prSet presAssocID="{0CBEA3CA-0BC6-4D8B-B06B-E88120697BF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D31E17-464F-4F84-AF02-7FA99456CB8A}" type="pres">
      <dgm:prSet presAssocID="{0CBEA3CA-0BC6-4D8B-B06B-E88120697BF6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C058F0-76A6-4BFF-B178-D938C3D5471B}" type="pres">
      <dgm:prSet presAssocID="{0CBEA3CA-0BC6-4D8B-B06B-E88120697BF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451D5A-88B5-4815-AE92-587D9EEC319B}" type="pres">
      <dgm:prSet presAssocID="{0CBEA3CA-0BC6-4D8B-B06B-E88120697BF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1BC79E-9F93-4984-BC6B-A9A066A2B090}" type="pres">
      <dgm:prSet presAssocID="{0CBEA3CA-0BC6-4D8B-B06B-E88120697BF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C2BBA9B-9894-4A46-8F9D-4A15E4DB3B2F}" type="presOf" srcId="{FBE23278-9593-4ED3-9CBF-3EE8BEC67494}" destId="{E61BC79E-9F93-4984-BC6B-A9A066A2B090}" srcOrd="1" destOrd="0" presId="urn:microsoft.com/office/officeart/2005/8/layout/vProcess5"/>
    <dgm:cxn modelId="{53569303-E3B9-42CC-8402-54765A8EF0B9}" srcId="{0CBEA3CA-0BC6-4D8B-B06B-E88120697BF6}" destId="{FBE23278-9593-4ED3-9CBF-3EE8BEC67494}" srcOrd="1" destOrd="0" parTransId="{B9B366F9-C415-4FCA-942C-F16DEB64FAE4}" sibTransId="{13D81EC5-74E8-4FC4-B9BD-F848543B7A01}"/>
    <dgm:cxn modelId="{DCEAC5C4-ED15-4702-A1CD-0706A6759369}" type="presOf" srcId="{FBE23278-9593-4ED3-9CBF-3EE8BEC67494}" destId="{04D31E17-464F-4F84-AF02-7FA99456CB8A}" srcOrd="0" destOrd="0" presId="urn:microsoft.com/office/officeart/2005/8/layout/vProcess5"/>
    <dgm:cxn modelId="{A3410327-DCA0-424D-BF5C-C1D6434D50CF}" type="presOf" srcId="{4BFE1FEE-1BD2-48AF-9797-4C690E6129C5}" destId="{904113C9-1E38-444C-9005-C8DE2B3D8876}" srcOrd="0" destOrd="0" presId="urn:microsoft.com/office/officeart/2005/8/layout/vProcess5"/>
    <dgm:cxn modelId="{D59FAEBB-4EAB-4331-95F1-F69F41777456}" srcId="{0CBEA3CA-0BC6-4D8B-B06B-E88120697BF6}" destId="{4BFE1FEE-1BD2-48AF-9797-4C690E6129C5}" srcOrd="0" destOrd="0" parTransId="{9FBB0B82-F210-47A1-BA2A-CCC860F075E8}" sibTransId="{58197509-EBD8-489B-BB7F-B6D0F31EDB0F}"/>
    <dgm:cxn modelId="{E698BEA5-BE0F-4F38-AB9E-FE1EEFCAC143}" type="presOf" srcId="{58197509-EBD8-489B-BB7F-B6D0F31EDB0F}" destId="{7EC058F0-76A6-4BFF-B178-D938C3D5471B}" srcOrd="0" destOrd="0" presId="urn:microsoft.com/office/officeart/2005/8/layout/vProcess5"/>
    <dgm:cxn modelId="{5A989E1C-9C89-4B6F-A599-03EFBC47C071}" type="presOf" srcId="{0CBEA3CA-0BC6-4D8B-B06B-E88120697BF6}" destId="{C520AFB6-992D-4BF4-AFB3-6114E76817EE}" srcOrd="0" destOrd="0" presId="urn:microsoft.com/office/officeart/2005/8/layout/vProcess5"/>
    <dgm:cxn modelId="{6C3B2095-7A37-4670-8C1B-42474F01A707}" type="presOf" srcId="{4BFE1FEE-1BD2-48AF-9797-4C690E6129C5}" destId="{4A451D5A-88B5-4815-AE92-587D9EEC319B}" srcOrd="1" destOrd="0" presId="urn:microsoft.com/office/officeart/2005/8/layout/vProcess5"/>
    <dgm:cxn modelId="{98181592-A68D-42DC-B141-FED14F055604}" type="presParOf" srcId="{C520AFB6-992D-4BF4-AFB3-6114E76817EE}" destId="{2DA631AF-54AB-478A-AD90-A9D5500A75EC}" srcOrd="0" destOrd="0" presId="urn:microsoft.com/office/officeart/2005/8/layout/vProcess5"/>
    <dgm:cxn modelId="{7ECF2C6E-3CF1-465A-B6DB-CB89F7C8F7ED}" type="presParOf" srcId="{C520AFB6-992D-4BF4-AFB3-6114E76817EE}" destId="{904113C9-1E38-444C-9005-C8DE2B3D8876}" srcOrd="1" destOrd="0" presId="urn:microsoft.com/office/officeart/2005/8/layout/vProcess5"/>
    <dgm:cxn modelId="{EB26AE2A-88A3-4A0E-95BF-0CF0FC266091}" type="presParOf" srcId="{C520AFB6-992D-4BF4-AFB3-6114E76817EE}" destId="{04D31E17-464F-4F84-AF02-7FA99456CB8A}" srcOrd="2" destOrd="0" presId="urn:microsoft.com/office/officeart/2005/8/layout/vProcess5"/>
    <dgm:cxn modelId="{F598C13D-5956-43E1-82D6-40F13230597F}" type="presParOf" srcId="{C520AFB6-992D-4BF4-AFB3-6114E76817EE}" destId="{7EC058F0-76A6-4BFF-B178-D938C3D5471B}" srcOrd="3" destOrd="0" presId="urn:microsoft.com/office/officeart/2005/8/layout/vProcess5"/>
    <dgm:cxn modelId="{D7ABF330-C955-4130-9C67-E984D5077543}" type="presParOf" srcId="{C520AFB6-992D-4BF4-AFB3-6114E76817EE}" destId="{4A451D5A-88B5-4815-AE92-587D9EEC319B}" srcOrd="4" destOrd="0" presId="urn:microsoft.com/office/officeart/2005/8/layout/vProcess5"/>
    <dgm:cxn modelId="{37FCCC98-8000-49C9-A657-26A1FA3134DB}" type="presParOf" srcId="{C520AFB6-992D-4BF4-AFB3-6114E76817EE}" destId="{E61BC79E-9F93-4984-BC6B-A9A066A2B090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A75E8-51BF-4DEA-9B57-3D27869853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DA89D-5297-482B-9B76-29AA1285B0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Libguides : </a:t>
          </a:r>
          <a:r>
            <a:rPr lang="en-US" dirty="0">
              <a:hlinkClick xmlns:r="http://schemas.openxmlformats.org/officeDocument/2006/relationships" r:id="rId1"/>
            </a:rPr>
            <a:t>http://proquest.libguides.com/hnp/about</a:t>
          </a:r>
          <a:endParaRPr lang="en-US" dirty="0"/>
        </a:p>
      </dgm:t>
    </dgm:pt>
    <dgm:pt modelId="{B687528D-9215-4FED-9A27-263DA5FA3187}" type="parTrans" cxnId="{944D8E11-1BD7-4FD1-8DCD-21312A906753}">
      <dgm:prSet/>
      <dgm:spPr/>
      <dgm:t>
        <a:bodyPr/>
        <a:lstStyle/>
        <a:p>
          <a:endParaRPr lang="en-US"/>
        </a:p>
      </dgm:t>
    </dgm:pt>
    <dgm:pt modelId="{D1343043-49A9-4084-9156-BB6792BD3744}" type="sibTrans" cxnId="{944D8E11-1BD7-4FD1-8DCD-21312A906753}">
      <dgm:prSet/>
      <dgm:spPr/>
      <dgm:t>
        <a:bodyPr/>
        <a:lstStyle/>
        <a:p>
          <a:endParaRPr lang="en-US"/>
        </a:p>
      </dgm:t>
    </dgm:pt>
    <dgm:pt modelId="{ABCF29E4-27E0-4A1C-B23B-4683E83F4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Product Information: </a:t>
          </a:r>
          <a:r>
            <a:rPr lang="en-US" dirty="0">
              <a:hlinkClick xmlns:r="http://schemas.openxmlformats.org/officeDocument/2006/relationships" r:id="rId2"/>
            </a:rPr>
            <a:t>https://about.proquest.com/products-services/pq-hist-news.html</a:t>
          </a:r>
          <a:endParaRPr lang="en-US" dirty="0"/>
        </a:p>
      </dgm:t>
    </dgm:pt>
    <dgm:pt modelId="{AE8958E1-2CB2-401E-9FAF-584543B11FEE}" type="parTrans" cxnId="{EADBA626-6F33-4FEA-AFF0-589EC8DADC0D}">
      <dgm:prSet/>
      <dgm:spPr/>
      <dgm:t>
        <a:bodyPr/>
        <a:lstStyle/>
        <a:p>
          <a:endParaRPr lang="en-US"/>
        </a:p>
      </dgm:t>
    </dgm:pt>
    <dgm:pt modelId="{F0ECADED-8007-4E21-9BA0-DD734F98C045}" type="sibTrans" cxnId="{EADBA626-6F33-4FEA-AFF0-589EC8DADC0D}">
      <dgm:prSet/>
      <dgm:spPr/>
      <dgm:t>
        <a:bodyPr/>
        <a:lstStyle/>
        <a:p>
          <a:endParaRPr lang="en-US"/>
        </a:p>
      </dgm:t>
    </dgm:pt>
    <dgm:pt modelId="{C606C8B2-86E7-4141-BA8B-C9073C49DB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Upcoming Webinars: </a:t>
          </a:r>
          <a:r>
            <a:rPr lang="en-US">
              <a:hlinkClick xmlns:r="http://schemas.openxmlformats.org/officeDocument/2006/relationships" r:id="rId3"/>
            </a:rPr>
            <a:t>https://about.proquest.com/company/webinars.html</a:t>
          </a:r>
          <a:endParaRPr lang="en-US"/>
        </a:p>
      </dgm:t>
    </dgm:pt>
    <dgm:pt modelId="{4716C772-5C29-407F-9E95-EEFC7462CC73}" type="parTrans" cxnId="{38C29A22-CF38-4E88-ACB1-A18B3AABB9E1}">
      <dgm:prSet/>
      <dgm:spPr/>
      <dgm:t>
        <a:bodyPr/>
        <a:lstStyle/>
        <a:p>
          <a:endParaRPr lang="en-US"/>
        </a:p>
      </dgm:t>
    </dgm:pt>
    <dgm:pt modelId="{2E455D4F-248B-42E8-9CE1-40E4C9E7815E}" type="sibTrans" cxnId="{38C29A22-CF38-4E88-ACB1-A18B3AABB9E1}">
      <dgm:prSet/>
      <dgm:spPr/>
      <dgm:t>
        <a:bodyPr/>
        <a:lstStyle/>
        <a:p>
          <a:endParaRPr lang="en-US"/>
        </a:p>
      </dgm:t>
    </dgm:pt>
    <dgm:pt modelId="{87F3416F-CC6B-4CA0-95D6-55EC7232AE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Brochure: </a:t>
          </a:r>
          <a:r>
            <a:rPr lang="en-US">
              <a:hlinkClick xmlns:r="http://schemas.openxmlformats.org/officeDocument/2006/relationships" r:id="rId4"/>
            </a:rPr>
            <a:t>https://media2.proquest.com/documents/hnp_india.pdf</a:t>
          </a:r>
          <a:endParaRPr lang="en-US" dirty="0"/>
        </a:p>
      </dgm:t>
    </dgm:pt>
    <dgm:pt modelId="{EA2DD16B-9F16-4733-A11E-97D0C7F03E4A}" type="parTrans" cxnId="{A3CF40F3-36ED-4C82-9921-9364949A7200}">
      <dgm:prSet/>
      <dgm:spPr/>
      <dgm:t>
        <a:bodyPr/>
        <a:lstStyle/>
        <a:p>
          <a:endParaRPr lang="en-US"/>
        </a:p>
      </dgm:t>
    </dgm:pt>
    <dgm:pt modelId="{78C09BFF-F488-4D6E-A28C-EA5F518E2080}" type="sibTrans" cxnId="{A3CF40F3-36ED-4C82-9921-9364949A7200}">
      <dgm:prSet/>
      <dgm:spPr/>
      <dgm:t>
        <a:bodyPr/>
        <a:lstStyle/>
        <a:p>
          <a:endParaRPr lang="en-US"/>
        </a:p>
      </dgm:t>
    </dgm:pt>
    <dgm:pt modelId="{29666085-7FC4-453B-8648-812FD0B043C8}" type="pres">
      <dgm:prSet presAssocID="{2D6A75E8-51BF-4DEA-9B57-3D278698530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33E0C3A-7C5A-410A-AC37-FDAF50834D0A}" type="pres">
      <dgm:prSet presAssocID="{94ADA89D-5297-482B-9B76-29AA1285B06B}" presName="compNode" presStyleCnt="0"/>
      <dgm:spPr/>
    </dgm:pt>
    <dgm:pt modelId="{48E0C595-EE8D-42AE-B423-DC535B42B5AD}" type="pres">
      <dgm:prSet presAssocID="{94ADA89D-5297-482B-9B76-29AA1285B06B}" presName="bgRect" presStyleLbl="bgShp" presStyleIdx="0" presStyleCnt="4"/>
      <dgm:spPr/>
    </dgm:pt>
    <dgm:pt modelId="{AA470361-519C-4011-B0F1-47DA828226EE}" type="pres">
      <dgm:prSet presAssocID="{94ADA89D-5297-482B-9B76-29AA1285B06B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19CCB5A7-EA35-4671-AFC3-9A9648A654E0}" type="pres">
      <dgm:prSet presAssocID="{94ADA89D-5297-482B-9B76-29AA1285B06B}" presName="spaceRect" presStyleCnt="0"/>
      <dgm:spPr/>
    </dgm:pt>
    <dgm:pt modelId="{DCC8A4C2-636E-4DB1-9509-91A1B2A3A2EB}" type="pres">
      <dgm:prSet presAssocID="{94ADA89D-5297-482B-9B76-29AA1285B06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DC959C08-2808-453E-B720-FB1FD49D9776}" type="pres">
      <dgm:prSet presAssocID="{D1343043-49A9-4084-9156-BB6792BD3744}" presName="sibTrans" presStyleCnt="0"/>
      <dgm:spPr/>
    </dgm:pt>
    <dgm:pt modelId="{89B23314-7565-4FA0-96F6-3A6F982342D4}" type="pres">
      <dgm:prSet presAssocID="{ABCF29E4-27E0-4A1C-B23B-4683E83F4F3D}" presName="compNode" presStyleCnt="0"/>
      <dgm:spPr/>
    </dgm:pt>
    <dgm:pt modelId="{FA9A6977-44E3-472E-A68A-8910886D187C}" type="pres">
      <dgm:prSet presAssocID="{ABCF29E4-27E0-4A1C-B23B-4683E83F4F3D}" presName="bgRect" presStyleLbl="bgShp" presStyleIdx="1" presStyleCnt="4"/>
      <dgm:spPr/>
    </dgm:pt>
    <dgm:pt modelId="{13A484BC-1DD4-40E1-A39B-D5D085A92A35}" type="pres">
      <dgm:prSet presAssocID="{ABCF29E4-27E0-4A1C-B23B-4683E83F4F3D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DB37BA2-DDA5-40E1-96E1-D74EE1FCC3F3}" type="pres">
      <dgm:prSet presAssocID="{ABCF29E4-27E0-4A1C-B23B-4683E83F4F3D}" presName="spaceRect" presStyleCnt="0"/>
      <dgm:spPr/>
    </dgm:pt>
    <dgm:pt modelId="{BB5F4816-E1A3-4D9B-B6BD-36B1B889CF46}" type="pres">
      <dgm:prSet presAssocID="{ABCF29E4-27E0-4A1C-B23B-4683E83F4F3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884487FA-1ABE-4662-A30A-267CCE1D59A6}" type="pres">
      <dgm:prSet presAssocID="{F0ECADED-8007-4E21-9BA0-DD734F98C045}" presName="sibTrans" presStyleCnt="0"/>
      <dgm:spPr/>
    </dgm:pt>
    <dgm:pt modelId="{C3C7F971-715E-4931-AC54-932BA80D0CF3}" type="pres">
      <dgm:prSet presAssocID="{87F3416F-CC6B-4CA0-95D6-55EC7232AE28}" presName="compNode" presStyleCnt="0"/>
      <dgm:spPr/>
    </dgm:pt>
    <dgm:pt modelId="{2BED65E1-4F32-4508-8D6A-83FFC5936A62}" type="pres">
      <dgm:prSet presAssocID="{87F3416F-CC6B-4CA0-95D6-55EC7232AE28}" presName="bgRect" presStyleLbl="bgShp" presStyleIdx="2" presStyleCnt="4"/>
      <dgm:spPr/>
    </dgm:pt>
    <dgm:pt modelId="{258B1A50-DF04-401A-8B2C-48689AD12F0C}" type="pres">
      <dgm:prSet presAssocID="{87F3416F-CC6B-4CA0-95D6-55EC7232AE28}" presName="iconRect" presStyleLbl="node1" presStyleIdx="2" presStyleCnt="4"/>
      <dgm:spPr/>
    </dgm:pt>
    <dgm:pt modelId="{F082AE5A-5BE0-4200-B1E9-3E1B3CBD7806}" type="pres">
      <dgm:prSet presAssocID="{87F3416F-CC6B-4CA0-95D6-55EC7232AE28}" presName="spaceRect" presStyleCnt="0"/>
      <dgm:spPr/>
    </dgm:pt>
    <dgm:pt modelId="{32435369-6259-4EDF-A344-CB573AE2B145}" type="pres">
      <dgm:prSet presAssocID="{87F3416F-CC6B-4CA0-95D6-55EC7232AE2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D6FB1FD0-DA01-46CC-A890-EE71154AE142}" type="pres">
      <dgm:prSet presAssocID="{78C09BFF-F488-4D6E-A28C-EA5F518E2080}" presName="sibTrans" presStyleCnt="0"/>
      <dgm:spPr/>
    </dgm:pt>
    <dgm:pt modelId="{C45F9C59-CA4C-41DE-A34C-5AB8D0DC9285}" type="pres">
      <dgm:prSet presAssocID="{C606C8B2-86E7-4141-BA8B-C9073C49DB73}" presName="compNode" presStyleCnt="0"/>
      <dgm:spPr/>
    </dgm:pt>
    <dgm:pt modelId="{72659814-D788-46CD-9852-DEEB308731DD}" type="pres">
      <dgm:prSet presAssocID="{C606C8B2-86E7-4141-BA8B-C9073C49DB73}" presName="bgRect" presStyleLbl="bgShp" presStyleIdx="3" presStyleCnt="4"/>
      <dgm:spPr/>
    </dgm:pt>
    <dgm:pt modelId="{665A3D59-382E-41A9-837D-920363D5BD1C}" type="pres">
      <dgm:prSet presAssocID="{C606C8B2-86E7-4141-BA8B-C9073C49DB73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45FB73A-C11D-4E77-A463-9F3215655173}" type="pres">
      <dgm:prSet presAssocID="{C606C8B2-86E7-4141-BA8B-C9073C49DB73}" presName="spaceRect" presStyleCnt="0"/>
      <dgm:spPr/>
    </dgm:pt>
    <dgm:pt modelId="{3DAAD1B0-03BD-432D-8922-F7CB4A01D52D}" type="pres">
      <dgm:prSet presAssocID="{C606C8B2-86E7-4141-BA8B-C9073C49DB73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EADBA626-6F33-4FEA-AFF0-589EC8DADC0D}" srcId="{2D6A75E8-51BF-4DEA-9B57-3D278698530E}" destId="{ABCF29E4-27E0-4A1C-B23B-4683E83F4F3D}" srcOrd="1" destOrd="0" parTransId="{AE8958E1-2CB2-401E-9FAF-584543B11FEE}" sibTransId="{F0ECADED-8007-4E21-9BA0-DD734F98C045}"/>
    <dgm:cxn modelId="{723061C0-5D97-49AB-AAFA-C0A481C901A6}" type="presOf" srcId="{87F3416F-CC6B-4CA0-95D6-55EC7232AE28}" destId="{32435369-6259-4EDF-A344-CB573AE2B145}" srcOrd="0" destOrd="0" presId="urn:microsoft.com/office/officeart/2018/2/layout/IconVerticalSolidList"/>
    <dgm:cxn modelId="{38C29A22-CF38-4E88-ACB1-A18B3AABB9E1}" srcId="{2D6A75E8-51BF-4DEA-9B57-3D278698530E}" destId="{C606C8B2-86E7-4141-BA8B-C9073C49DB73}" srcOrd="3" destOrd="0" parTransId="{4716C772-5C29-407F-9E95-EEFC7462CC73}" sibTransId="{2E455D4F-248B-42E8-9CE1-40E4C9E7815E}"/>
    <dgm:cxn modelId="{944D8E11-1BD7-4FD1-8DCD-21312A906753}" srcId="{2D6A75E8-51BF-4DEA-9B57-3D278698530E}" destId="{94ADA89D-5297-482B-9B76-29AA1285B06B}" srcOrd="0" destOrd="0" parTransId="{B687528D-9215-4FED-9A27-263DA5FA3187}" sibTransId="{D1343043-49A9-4084-9156-BB6792BD3744}"/>
    <dgm:cxn modelId="{CD1598CD-D348-421E-AF02-52CC71A195B7}" type="presOf" srcId="{2D6A75E8-51BF-4DEA-9B57-3D278698530E}" destId="{29666085-7FC4-453B-8648-812FD0B043C8}" srcOrd="0" destOrd="0" presId="urn:microsoft.com/office/officeart/2018/2/layout/IconVerticalSolidList"/>
    <dgm:cxn modelId="{A3CF40F3-36ED-4C82-9921-9364949A7200}" srcId="{2D6A75E8-51BF-4DEA-9B57-3D278698530E}" destId="{87F3416F-CC6B-4CA0-95D6-55EC7232AE28}" srcOrd="2" destOrd="0" parTransId="{EA2DD16B-9F16-4733-A11E-97D0C7F03E4A}" sibTransId="{78C09BFF-F488-4D6E-A28C-EA5F518E2080}"/>
    <dgm:cxn modelId="{EBCF45BA-7FD2-44EB-8738-1F47B7F907C1}" type="presOf" srcId="{ABCF29E4-27E0-4A1C-B23B-4683E83F4F3D}" destId="{BB5F4816-E1A3-4D9B-B6BD-36B1B889CF46}" srcOrd="0" destOrd="0" presId="urn:microsoft.com/office/officeart/2018/2/layout/IconVerticalSolidList"/>
    <dgm:cxn modelId="{9D37D952-8EE9-4CC1-ACBA-85E4ADD125F9}" type="presOf" srcId="{94ADA89D-5297-482B-9B76-29AA1285B06B}" destId="{DCC8A4C2-636E-4DB1-9509-91A1B2A3A2EB}" srcOrd="0" destOrd="0" presId="urn:microsoft.com/office/officeart/2018/2/layout/IconVerticalSolidList"/>
    <dgm:cxn modelId="{89A9D820-2CB3-4B2D-9508-8D07D63D1BDA}" type="presOf" srcId="{C606C8B2-86E7-4141-BA8B-C9073C49DB73}" destId="{3DAAD1B0-03BD-432D-8922-F7CB4A01D52D}" srcOrd="0" destOrd="0" presId="urn:microsoft.com/office/officeart/2018/2/layout/IconVerticalSolidList"/>
    <dgm:cxn modelId="{9650D1D7-8C04-4625-BE17-37C22F940160}" type="presParOf" srcId="{29666085-7FC4-453B-8648-812FD0B043C8}" destId="{B33E0C3A-7C5A-410A-AC37-FDAF50834D0A}" srcOrd="0" destOrd="0" presId="urn:microsoft.com/office/officeart/2018/2/layout/IconVerticalSolidList"/>
    <dgm:cxn modelId="{35AEB836-84BF-4F1E-8C21-C1F96D2E012E}" type="presParOf" srcId="{B33E0C3A-7C5A-410A-AC37-FDAF50834D0A}" destId="{48E0C595-EE8D-42AE-B423-DC535B42B5AD}" srcOrd="0" destOrd="0" presId="urn:microsoft.com/office/officeart/2018/2/layout/IconVerticalSolidList"/>
    <dgm:cxn modelId="{20DF8421-7EE9-40B3-B1CB-CFF0BB98286E}" type="presParOf" srcId="{B33E0C3A-7C5A-410A-AC37-FDAF50834D0A}" destId="{AA470361-519C-4011-B0F1-47DA828226EE}" srcOrd="1" destOrd="0" presId="urn:microsoft.com/office/officeart/2018/2/layout/IconVerticalSolidList"/>
    <dgm:cxn modelId="{DF1AD004-A1D5-451A-9A30-A8D7F6A319F7}" type="presParOf" srcId="{B33E0C3A-7C5A-410A-AC37-FDAF50834D0A}" destId="{19CCB5A7-EA35-4671-AFC3-9A9648A654E0}" srcOrd="2" destOrd="0" presId="urn:microsoft.com/office/officeart/2018/2/layout/IconVerticalSolidList"/>
    <dgm:cxn modelId="{97BE1DA3-F4EB-45D2-B3D0-284F85D14814}" type="presParOf" srcId="{B33E0C3A-7C5A-410A-AC37-FDAF50834D0A}" destId="{DCC8A4C2-636E-4DB1-9509-91A1B2A3A2EB}" srcOrd="3" destOrd="0" presId="urn:microsoft.com/office/officeart/2018/2/layout/IconVerticalSolidList"/>
    <dgm:cxn modelId="{36B95DFF-C9E7-455F-8374-6EF3068AC6A8}" type="presParOf" srcId="{29666085-7FC4-453B-8648-812FD0B043C8}" destId="{DC959C08-2808-453E-B720-FB1FD49D9776}" srcOrd="1" destOrd="0" presId="urn:microsoft.com/office/officeart/2018/2/layout/IconVerticalSolidList"/>
    <dgm:cxn modelId="{D2F28205-49E2-4D44-8F65-776DCF58DAA7}" type="presParOf" srcId="{29666085-7FC4-453B-8648-812FD0B043C8}" destId="{89B23314-7565-4FA0-96F6-3A6F982342D4}" srcOrd="2" destOrd="0" presId="urn:microsoft.com/office/officeart/2018/2/layout/IconVerticalSolidList"/>
    <dgm:cxn modelId="{3C4A944F-110A-4000-B1CB-0EAC8471B934}" type="presParOf" srcId="{89B23314-7565-4FA0-96F6-3A6F982342D4}" destId="{FA9A6977-44E3-472E-A68A-8910886D187C}" srcOrd="0" destOrd="0" presId="urn:microsoft.com/office/officeart/2018/2/layout/IconVerticalSolidList"/>
    <dgm:cxn modelId="{FFAC999B-9008-45C7-A0AA-6AECB9DDDE1A}" type="presParOf" srcId="{89B23314-7565-4FA0-96F6-3A6F982342D4}" destId="{13A484BC-1DD4-40E1-A39B-D5D085A92A35}" srcOrd="1" destOrd="0" presId="urn:microsoft.com/office/officeart/2018/2/layout/IconVerticalSolidList"/>
    <dgm:cxn modelId="{FD377138-E8A3-4724-92BF-7C9D40B9978A}" type="presParOf" srcId="{89B23314-7565-4FA0-96F6-3A6F982342D4}" destId="{6DB37BA2-DDA5-40E1-96E1-D74EE1FCC3F3}" srcOrd="2" destOrd="0" presId="urn:microsoft.com/office/officeart/2018/2/layout/IconVerticalSolidList"/>
    <dgm:cxn modelId="{A13F2287-AFB4-4B90-A646-91F8F10EE09D}" type="presParOf" srcId="{89B23314-7565-4FA0-96F6-3A6F982342D4}" destId="{BB5F4816-E1A3-4D9B-B6BD-36B1B889CF46}" srcOrd="3" destOrd="0" presId="urn:microsoft.com/office/officeart/2018/2/layout/IconVerticalSolidList"/>
    <dgm:cxn modelId="{5449E546-297F-4088-AF93-67ABFCBB561E}" type="presParOf" srcId="{29666085-7FC4-453B-8648-812FD0B043C8}" destId="{884487FA-1ABE-4662-A30A-267CCE1D59A6}" srcOrd="3" destOrd="0" presId="urn:microsoft.com/office/officeart/2018/2/layout/IconVerticalSolidList"/>
    <dgm:cxn modelId="{161DF34E-19C3-4A8F-B0FA-C805C6A59CE1}" type="presParOf" srcId="{29666085-7FC4-453B-8648-812FD0B043C8}" destId="{C3C7F971-715E-4931-AC54-932BA80D0CF3}" srcOrd="4" destOrd="0" presId="urn:microsoft.com/office/officeart/2018/2/layout/IconVerticalSolidList"/>
    <dgm:cxn modelId="{AD2B08F9-7459-4436-B340-644EBD61242E}" type="presParOf" srcId="{C3C7F971-715E-4931-AC54-932BA80D0CF3}" destId="{2BED65E1-4F32-4508-8D6A-83FFC5936A62}" srcOrd="0" destOrd="0" presId="urn:microsoft.com/office/officeart/2018/2/layout/IconVerticalSolidList"/>
    <dgm:cxn modelId="{0BD1C580-3083-44CB-88D2-EAB92D7A3513}" type="presParOf" srcId="{C3C7F971-715E-4931-AC54-932BA80D0CF3}" destId="{258B1A50-DF04-401A-8B2C-48689AD12F0C}" srcOrd="1" destOrd="0" presId="urn:microsoft.com/office/officeart/2018/2/layout/IconVerticalSolidList"/>
    <dgm:cxn modelId="{893665A7-5EFA-4C80-85FD-445B3B89A30D}" type="presParOf" srcId="{C3C7F971-715E-4931-AC54-932BA80D0CF3}" destId="{F082AE5A-5BE0-4200-B1E9-3E1B3CBD7806}" srcOrd="2" destOrd="0" presId="urn:microsoft.com/office/officeart/2018/2/layout/IconVerticalSolidList"/>
    <dgm:cxn modelId="{E3812360-AEF1-448F-9527-9173B5C65E87}" type="presParOf" srcId="{C3C7F971-715E-4931-AC54-932BA80D0CF3}" destId="{32435369-6259-4EDF-A344-CB573AE2B145}" srcOrd="3" destOrd="0" presId="urn:microsoft.com/office/officeart/2018/2/layout/IconVerticalSolidList"/>
    <dgm:cxn modelId="{3F94DDD9-A1DB-4D77-9C5E-629DA3C9B061}" type="presParOf" srcId="{29666085-7FC4-453B-8648-812FD0B043C8}" destId="{D6FB1FD0-DA01-46CC-A890-EE71154AE142}" srcOrd="5" destOrd="0" presId="urn:microsoft.com/office/officeart/2018/2/layout/IconVerticalSolidList"/>
    <dgm:cxn modelId="{D6B36063-78D2-4368-A5B2-FA11D9752E01}" type="presParOf" srcId="{29666085-7FC4-453B-8648-812FD0B043C8}" destId="{C45F9C59-CA4C-41DE-A34C-5AB8D0DC9285}" srcOrd="6" destOrd="0" presId="urn:microsoft.com/office/officeart/2018/2/layout/IconVerticalSolidList"/>
    <dgm:cxn modelId="{6C4DDB1F-E2D5-4676-97F9-07CB36C654DB}" type="presParOf" srcId="{C45F9C59-CA4C-41DE-A34C-5AB8D0DC9285}" destId="{72659814-D788-46CD-9852-DEEB308731DD}" srcOrd="0" destOrd="0" presId="urn:microsoft.com/office/officeart/2018/2/layout/IconVerticalSolidList"/>
    <dgm:cxn modelId="{E429C9FC-96E2-48BE-A68C-B734031D39B5}" type="presParOf" srcId="{C45F9C59-CA4C-41DE-A34C-5AB8D0DC9285}" destId="{665A3D59-382E-41A9-837D-920363D5BD1C}" srcOrd="1" destOrd="0" presId="urn:microsoft.com/office/officeart/2018/2/layout/IconVerticalSolidList"/>
    <dgm:cxn modelId="{54547092-3511-49DF-9424-DE554C8B37AB}" type="presParOf" srcId="{C45F9C59-CA4C-41DE-A34C-5AB8D0DC9285}" destId="{A45FB73A-C11D-4E77-A463-9F3215655173}" srcOrd="2" destOrd="0" presId="urn:microsoft.com/office/officeart/2018/2/layout/IconVerticalSolidList"/>
    <dgm:cxn modelId="{9BA876BC-5102-485D-9346-90F06A4FC1EC}" type="presParOf" srcId="{C45F9C59-CA4C-41DE-A34C-5AB8D0DC9285}" destId="{3DAAD1B0-03BD-432D-8922-F7CB4A01D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E9C38-EBAC-4FD4-A29A-CF6D2AADDF0E}" type="doc">
      <dgm:prSet loTypeId="urn:diagrams.loki3.com/BracketList" loCatId="list" qsTypeId="urn:microsoft.com/office/officeart/2005/8/quickstyle/3d5" qsCatId="3D" csTypeId="urn:microsoft.com/office/officeart/2005/8/colors/accent1_2" csCatId="accent1" phldr="1"/>
      <dgm:spPr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996234D-6951-4A4A-B22C-A7213AED66BF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/>
            <a:t>Email</a:t>
          </a:r>
          <a:endParaRPr lang="en-US" dirty="0"/>
        </a:p>
      </dgm:t>
    </dgm:pt>
    <dgm:pt modelId="{405ADB98-8630-4828-9A8B-AAE47798BDE4}" type="parTrans" cxnId="{9950097B-72AD-484D-8074-E5D88DADBE74}">
      <dgm:prSet/>
      <dgm:spPr/>
      <dgm:t>
        <a:bodyPr/>
        <a:lstStyle/>
        <a:p>
          <a:endParaRPr lang="en-US"/>
        </a:p>
      </dgm:t>
    </dgm:pt>
    <dgm:pt modelId="{6108DCB9-9737-4696-AE2F-CDF8F26D0819}" type="sibTrans" cxnId="{9950097B-72AD-484D-8074-E5D88DADBE74}">
      <dgm:prSet/>
      <dgm:spPr/>
      <dgm:t>
        <a:bodyPr/>
        <a:lstStyle/>
        <a:p>
          <a:endParaRPr lang="en-US"/>
        </a:p>
      </dgm:t>
    </dgm:pt>
    <dgm:pt modelId="{91C8018E-2357-4189-872F-33E694DBE835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/>
            <a:t>sanjay.rajan@proquest.com</a:t>
          </a:r>
          <a:endParaRPr lang="en-US" dirty="0"/>
        </a:p>
      </dgm:t>
    </dgm:pt>
    <dgm:pt modelId="{A0477017-3BCE-411E-ADBA-E17ECBC64900}" type="parTrans" cxnId="{DA1EAA2D-EACC-429C-A29B-0159D70C8352}">
      <dgm:prSet/>
      <dgm:spPr/>
      <dgm:t>
        <a:bodyPr/>
        <a:lstStyle/>
        <a:p>
          <a:endParaRPr lang="en-US"/>
        </a:p>
      </dgm:t>
    </dgm:pt>
    <dgm:pt modelId="{6EF59D30-A4C5-4855-B306-6FF71426C848}" type="sibTrans" cxnId="{DA1EAA2D-EACC-429C-A29B-0159D70C8352}">
      <dgm:prSet/>
      <dgm:spPr/>
      <dgm:t>
        <a:bodyPr/>
        <a:lstStyle/>
        <a:p>
          <a:endParaRPr lang="en-US"/>
        </a:p>
      </dgm:t>
    </dgm:pt>
    <dgm:pt modelId="{F4A5CEC5-ACFF-4796-9782-46619CF0BA45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/>
            <a:t>Mobile</a:t>
          </a:r>
          <a:endParaRPr lang="en-US" dirty="0"/>
        </a:p>
      </dgm:t>
    </dgm:pt>
    <dgm:pt modelId="{8F463D94-FC61-41E9-BD8B-D3472534F6DF}" type="parTrans" cxnId="{EAF9A78B-F0F7-41A3-AD4F-2395B12082CF}">
      <dgm:prSet/>
      <dgm:spPr/>
      <dgm:t>
        <a:bodyPr/>
        <a:lstStyle/>
        <a:p>
          <a:endParaRPr lang="en-US"/>
        </a:p>
      </dgm:t>
    </dgm:pt>
    <dgm:pt modelId="{A0D5E2F9-861A-415A-BBC6-1331077A7CD4}" type="sibTrans" cxnId="{EAF9A78B-F0F7-41A3-AD4F-2395B12082CF}">
      <dgm:prSet/>
      <dgm:spPr/>
      <dgm:t>
        <a:bodyPr/>
        <a:lstStyle/>
        <a:p>
          <a:endParaRPr lang="en-US"/>
        </a:p>
      </dgm:t>
    </dgm:pt>
    <dgm:pt modelId="{31FFE102-5EDC-43F0-B34B-D16E55033069}">
      <dgm:prSet phldrT="[Text]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/>
            <a:t>9654355648</a:t>
          </a:r>
          <a:endParaRPr lang="en-US" dirty="0"/>
        </a:p>
      </dgm:t>
    </dgm:pt>
    <dgm:pt modelId="{EC8700DA-45F3-473D-B85F-AD67002DF22C}" type="parTrans" cxnId="{BC067C5D-4DBA-4AF4-ABD7-6A60B1175356}">
      <dgm:prSet/>
      <dgm:spPr/>
      <dgm:t>
        <a:bodyPr/>
        <a:lstStyle/>
        <a:p>
          <a:endParaRPr lang="en-US"/>
        </a:p>
      </dgm:t>
    </dgm:pt>
    <dgm:pt modelId="{5C97C155-F446-4F25-B1B0-086494931B34}" type="sibTrans" cxnId="{BC067C5D-4DBA-4AF4-ABD7-6A60B1175356}">
      <dgm:prSet/>
      <dgm:spPr/>
      <dgm:t>
        <a:bodyPr/>
        <a:lstStyle/>
        <a:p>
          <a:endParaRPr lang="en-US"/>
        </a:p>
      </dgm:t>
    </dgm:pt>
    <dgm:pt modelId="{C7CA6561-5DB8-4FDB-A8E6-94352CD35EC1}" type="pres">
      <dgm:prSet presAssocID="{139E9C38-EBAC-4FD4-A29A-CF6D2AADD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2AC3BC6-4E98-4A96-B462-846D587F4E4D}" type="pres">
      <dgm:prSet presAssocID="{5996234D-6951-4A4A-B22C-A7213AED66BF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6342EAC-21E8-486E-8E06-FE45F738E365}" type="pres">
      <dgm:prSet presAssocID="{5996234D-6951-4A4A-B22C-A7213AED66BF}" presName="parTx" presStyleLbl="revTx" presStyleIdx="0" presStyleCnt="2" custLinFactNeighborX="-977" custLinFactNeighborY="178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615612-124B-477C-86BB-D1589C6BA2A4}" type="pres">
      <dgm:prSet presAssocID="{5996234D-6951-4A4A-B22C-A7213AED66BF}" presName="bracket" presStyleLbl="parChTrans1D1" presStyleIdx="0" presStyleCnt="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z="-40000" contourW="44450" prstMaterial="matte">
          <a:bevelT w="63500" h="63500" prst="artDeco"/>
          <a:contourClr>
            <a:srgbClr val="FFFFFF"/>
          </a:contourClr>
        </a:sp3d>
      </dgm:spPr>
    </dgm:pt>
    <dgm:pt modelId="{3573170B-A846-4D04-B19A-178155B4BE8A}" type="pres">
      <dgm:prSet presAssocID="{5996234D-6951-4A4A-B22C-A7213AED66BF}" presName="spH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B7CD05F-0C3A-453A-8926-F4D7C729C7EC}" type="pres">
      <dgm:prSet presAssocID="{5996234D-6951-4A4A-B22C-A7213AED66BF}" presName="desTx" presStyleLbl="node1" presStyleIdx="0" presStyleCnt="2" custLinFactNeighborX="92567" custLinFactNeighborY="163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DDD828-99DE-486B-977F-1A1E7378EBF0}" type="pres">
      <dgm:prSet presAssocID="{6108DCB9-9737-4696-AE2F-CDF8F26D0819}" presName="spV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080ACB3-70A9-485A-9EF6-7AB05C8F489C}" type="pres">
      <dgm:prSet presAssocID="{F4A5CEC5-ACFF-4796-9782-46619CF0BA45}" presName="lin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12D4EA6-53F7-4616-8DA9-21F308E0C5BF}" type="pres">
      <dgm:prSet presAssocID="{F4A5CEC5-ACFF-4796-9782-46619CF0BA45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D918E3-9738-4E7B-B483-72A0C2381048}" type="pres">
      <dgm:prSet presAssocID="{F4A5CEC5-ACFF-4796-9782-46619CF0BA45}" presName="bracket" presStyleLbl="parChTrans1D1" presStyleIdx="1" presStyleCnt="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z="-40000" contourW="44450" prstMaterial="matte">
          <a:bevelT w="63500" h="63500" prst="artDeco"/>
          <a:contourClr>
            <a:srgbClr val="FFFFFF"/>
          </a:contourClr>
        </a:sp3d>
      </dgm:spPr>
    </dgm:pt>
    <dgm:pt modelId="{F5868542-93CD-4C55-8B1D-CE55772F2301}" type="pres">
      <dgm:prSet presAssocID="{F4A5CEC5-ACFF-4796-9782-46619CF0BA45}" presName="spH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 zoom="95000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92B658D-3C99-47FF-B643-037869AC7253}" type="pres">
      <dgm:prSet presAssocID="{F4A5CEC5-ACFF-4796-9782-46619CF0BA45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AF9A78B-F0F7-41A3-AD4F-2395B12082CF}" srcId="{139E9C38-EBAC-4FD4-A29A-CF6D2AADDF0E}" destId="{F4A5CEC5-ACFF-4796-9782-46619CF0BA45}" srcOrd="1" destOrd="0" parTransId="{8F463D94-FC61-41E9-BD8B-D3472534F6DF}" sibTransId="{A0D5E2F9-861A-415A-BBC6-1331077A7CD4}"/>
    <dgm:cxn modelId="{70D042C9-FB63-4DB2-9835-6605873BB4BC}" type="presOf" srcId="{F4A5CEC5-ACFF-4796-9782-46619CF0BA45}" destId="{A12D4EA6-53F7-4616-8DA9-21F308E0C5BF}" srcOrd="0" destOrd="0" presId="urn:diagrams.loki3.com/BracketList"/>
    <dgm:cxn modelId="{9950097B-72AD-484D-8074-E5D88DADBE74}" srcId="{139E9C38-EBAC-4FD4-A29A-CF6D2AADDF0E}" destId="{5996234D-6951-4A4A-B22C-A7213AED66BF}" srcOrd="0" destOrd="0" parTransId="{405ADB98-8630-4828-9A8B-AAE47798BDE4}" sibTransId="{6108DCB9-9737-4696-AE2F-CDF8F26D0819}"/>
    <dgm:cxn modelId="{DA1EAA2D-EACC-429C-A29B-0159D70C8352}" srcId="{5996234D-6951-4A4A-B22C-A7213AED66BF}" destId="{91C8018E-2357-4189-872F-33E694DBE835}" srcOrd="0" destOrd="0" parTransId="{A0477017-3BCE-411E-ADBA-E17ECBC64900}" sibTransId="{6EF59D30-A4C5-4855-B306-6FF71426C848}"/>
    <dgm:cxn modelId="{45D7D0F5-212A-46AC-88C9-EA10E9F53341}" type="presOf" srcId="{91C8018E-2357-4189-872F-33E694DBE835}" destId="{AB7CD05F-0C3A-453A-8926-F4D7C729C7EC}" srcOrd="0" destOrd="0" presId="urn:diagrams.loki3.com/BracketList"/>
    <dgm:cxn modelId="{4F59BE21-A3E4-4407-B40E-2C097D120E31}" type="presOf" srcId="{31FFE102-5EDC-43F0-B34B-D16E55033069}" destId="{392B658D-3C99-47FF-B643-037869AC7253}" srcOrd="0" destOrd="0" presId="urn:diagrams.loki3.com/BracketList"/>
    <dgm:cxn modelId="{37C7053A-08D3-41AF-A990-5E469CCA1E69}" type="presOf" srcId="{139E9C38-EBAC-4FD4-A29A-CF6D2AADDF0E}" destId="{C7CA6561-5DB8-4FDB-A8E6-94352CD35EC1}" srcOrd="0" destOrd="0" presId="urn:diagrams.loki3.com/BracketList"/>
    <dgm:cxn modelId="{BC067C5D-4DBA-4AF4-ABD7-6A60B1175356}" srcId="{F4A5CEC5-ACFF-4796-9782-46619CF0BA45}" destId="{31FFE102-5EDC-43F0-B34B-D16E55033069}" srcOrd="0" destOrd="0" parTransId="{EC8700DA-45F3-473D-B85F-AD67002DF22C}" sibTransId="{5C97C155-F446-4F25-B1B0-086494931B34}"/>
    <dgm:cxn modelId="{E4BB3342-5261-4012-8A58-C1DD0E9E9B01}" type="presOf" srcId="{5996234D-6951-4A4A-B22C-A7213AED66BF}" destId="{D6342EAC-21E8-486E-8E06-FE45F738E365}" srcOrd="0" destOrd="0" presId="urn:diagrams.loki3.com/BracketList"/>
    <dgm:cxn modelId="{6E97AE69-B73D-4272-BFC4-0DD4D82ADC7C}" type="presParOf" srcId="{C7CA6561-5DB8-4FDB-A8E6-94352CD35EC1}" destId="{B2AC3BC6-4E98-4A96-B462-846D587F4E4D}" srcOrd="0" destOrd="0" presId="urn:diagrams.loki3.com/BracketList"/>
    <dgm:cxn modelId="{033BC611-3014-40F4-9BF3-CD467DDBB5D9}" type="presParOf" srcId="{B2AC3BC6-4E98-4A96-B462-846D587F4E4D}" destId="{D6342EAC-21E8-486E-8E06-FE45F738E365}" srcOrd="0" destOrd="0" presId="urn:diagrams.loki3.com/BracketList"/>
    <dgm:cxn modelId="{56230956-A825-4952-A1F0-3E0628899E81}" type="presParOf" srcId="{B2AC3BC6-4E98-4A96-B462-846D587F4E4D}" destId="{1B615612-124B-477C-86BB-D1589C6BA2A4}" srcOrd="1" destOrd="0" presId="urn:diagrams.loki3.com/BracketList"/>
    <dgm:cxn modelId="{6A368314-B5F9-40A8-96F4-9EF968CE0F1B}" type="presParOf" srcId="{B2AC3BC6-4E98-4A96-B462-846D587F4E4D}" destId="{3573170B-A846-4D04-B19A-178155B4BE8A}" srcOrd="2" destOrd="0" presId="urn:diagrams.loki3.com/BracketList"/>
    <dgm:cxn modelId="{DE6C1F2B-1C95-4758-8F54-3672CAE0017C}" type="presParOf" srcId="{B2AC3BC6-4E98-4A96-B462-846D587F4E4D}" destId="{AB7CD05F-0C3A-453A-8926-F4D7C729C7EC}" srcOrd="3" destOrd="0" presId="urn:diagrams.loki3.com/BracketList"/>
    <dgm:cxn modelId="{FBE4F317-9F2C-4F1C-A2DC-3326D6E170CE}" type="presParOf" srcId="{C7CA6561-5DB8-4FDB-A8E6-94352CD35EC1}" destId="{E8DDD828-99DE-486B-977F-1A1E7378EBF0}" srcOrd="1" destOrd="0" presId="urn:diagrams.loki3.com/BracketList"/>
    <dgm:cxn modelId="{01800771-E41B-4858-9FD1-1751BC318837}" type="presParOf" srcId="{C7CA6561-5DB8-4FDB-A8E6-94352CD35EC1}" destId="{8080ACB3-70A9-485A-9EF6-7AB05C8F489C}" srcOrd="2" destOrd="0" presId="urn:diagrams.loki3.com/BracketList"/>
    <dgm:cxn modelId="{073FC957-F519-4FE3-98FA-72569305F8D5}" type="presParOf" srcId="{8080ACB3-70A9-485A-9EF6-7AB05C8F489C}" destId="{A12D4EA6-53F7-4616-8DA9-21F308E0C5BF}" srcOrd="0" destOrd="0" presId="urn:diagrams.loki3.com/BracketList"/>
    <dgm:cxn modelId="{F43CDE4E-F05F-4F9E-BC8E-588F744E2DD7}" type="presParOf" srcId="{8080ACB3-70A9-485A-9EF6-7AB05C8F489C}" destId="{BED918E3-9738-4E7B-B483-72A0C2381048}" srcOrd="1" destOrd="0" presId="urn:diagrams.loki3.com/BracketList"/>
    <dgm:cxn modelId="{30095D2D-3AD8-4925-8C0B-74B33958652E}" type="presParOf" srcId="{8080ACB3-70A9-485A-9EF6-7AB05C8F489C}" destId="{F5868542-93CD-4C55-8B1D-CE55772F2301}" srcOrd="2" destOrd="0" presId="urn:diagrams.loki3.com/BracketList"/>
    <dgm:cxn modelId="{7D7098FA-D2D1-4D69-84D1-EF12646ADD4C}" type="presParOf" srcId="{8080ACB3-70A9-485A-9EF6-7AB05C8F489C}" destId="{392B658D-3C99-47FF-B643-037869AC72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4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4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8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1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1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xmlns="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9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7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7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2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1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5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898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4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4183041"/>
            <a:ext cx="12191999" cy="707886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000" b="0" i="0" spc="30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" y="1723209"/>
            <a:ext cx="1219199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 and/or crop photo to align within this space)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440" y="5752866"/>
            <a:ext cx="2103120" cy="5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xmlns="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1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5154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earch.proquest.com/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1736190"/>
            <a:ext cx="11557261" cy="10861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ProQuest Historical Newspapers: The Times of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10C87C-62A0-4F42-9245-0A8B46AE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297" y="3557426"/>
            <a:ext cx="10151166" cy="492883"/>
          </a:xfrm>
        </p:spPr>
        <p:txBody>
          <a:bodyPr/>
          <a:lstStyle/>
          <a:p>
            <a:r>
              <a:rPr lang="en-US" dirty="0"/>
              <a:t>Sanjay Rajan, Sr. training &amp; Consulting Partner – EMEAI, ProQuest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D435685-0A02-4D9B-857E-272D65097595}"/>
              </a:ext>
            </a:extLst>
          </p:cNvPr>
          <p:cNvSpPr txBox="1">
            <a:spLocks/>
          </p:cNvSpPr>
          <p:nvPr/>
        </p:nvSpPr>
        <p:spPr>
          <a:xfrm>
            <a:off x="0" y="503562"/>
            <a:ext cx="12024360" cy="2128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GB" dirty="0"/>
              <a:t> 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AF9B999-DE00-435B-A45A-FFE3B819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69" y="503562"/>
            <a:ext cx="3176069" cy="10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17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C7763-001A-462F-8B96-FC0362AA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Advanced Search 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1FA9DB-C7B6-4B21-B7B2-CA495928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49" y="847023"/>
            <a:ext cx="8553651" cy="4037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2D490D-7C2B-4C59-8101-D1727A3D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973728" cy="1292090"/>
          </a:xfrm>
        </p:spPr>
        <p:txBody>
          <a:bodyPr>
            <a:normAutofit/>
          </a:bodyPr>
          <a:lstStyle/>
          <a:p>
            <a:r>
              <a:rPr lang="en-US" sz="1800" dirty="0"/>
              <a:t>For a more precise search, you can use Advanced Search to select more refined criteria with the help of search fields, Boolean operators and other available options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3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5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4D5E4-4350-4CAC-AD9D-9E6A69ED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Advanced Search Results 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36153-49A9-45C4-AF02-37845275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75" y="702644"/>
            <a:ext cx="8737526" cy="40025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401E6-F515-44F2-BFA8-15B5ABB5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5019627"/>
            <a:ext cx="7188199" cy="1292090"/>
          </a:xfrm>
        </p:spPr>
        <p:txBody>
          <a:bodyPr>
            <a:normAutofit/>
          </a:bodyPr>
          <a:lstStyle/>
          <a:p>
            <a:r>
              <a:rPr lang="en-GB" sz="1800" dirty="0"/>
              <a:t>You will get more precise results in advanced search 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70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70A99-D081-491B-8D28-5FD613F9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Resources 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xmlns="" id="{4D37B2FC-B1CD-42B3-9F82-EE904A6C6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55628"/>
              </p:ext>
            </p:extLst>
          </p:nvPr>
        </p:nvGraphicFramePr>
        <p:xfrm>
          <a:off x="701040" y="1341120"/>
          <a:ext cx="10155803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2" y="4183041"/>
            <a:ext cx="9143999" cy="70788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dirty="0"/>
              <a:t>Thanks!!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304464" y="5672138"/>
            <a:ext cx="363537" cy="3286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6DBEE-108B-C54B-A71F-0F1E32E2925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4621026" y="-96299"/>
          <a:ext cx="7618391" cy="250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930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D71FF-A5F0-4BE3-B74B-C305187E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ProQuest Historical Newspapers: The Times of India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xmlns="" id="{3E672B72-1A99-4F2A-A443-A576D06E7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16332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1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3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7BCE6-6BBC-48C4-A1CB-2DB494DA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ProQuest Home Page 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A51ED-65D2-4409-9061-94EF50BD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78" y="4972999"/>
            <a:ext cx="7188199" cy="1292090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Use the URL  </a:t>
            </a:r>
            <a:r>
              <a:rPr lang="en-US" sz="2000" dirty="0">
                <a:hlinkClick r:id="rId2"/>
              </a:rPr>
              <a:t>https://search.proquest.com</a:t>
            </a:r>
            <a:r>
              <a:rPr lang="en-US" sz="2000" dirty="0"/>
              <a:t> (or URL provided by library )</a:t>
            </a:r>
          </a:p>
          <a:p>
            <a:r>
              <a:rPr lang="en-GB" sz="1800" dirty="0"/>
              <a:t>Click on </a:t>
            </a:r>
            <a:r>
              <a:rPr lang="en-GB" sz="2000" b="1" dirty="0"/>
              <a:t>Databases</a:t>
            </a:r>
            <a:r>
              <a:rPr lang="en-GB" sz="1800" dirty="0"/>
              <a:t> tab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04EFD-FF0E-4C71-8A91-ED8FF364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77" y="612821"/>
            <a:ext cx="8422375" cy="412615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C27E1CB4-E10A-4AA7-AC6D-F446571B2C43}"/>
              </a:ext>
            </a:extLst>
          </p:cNvPr>
          <p:cNvSpPr/>
          <p:nvPr/>
        </p:nvSpPr>
        <p:spPr>
          <a:xfrm>
            <a:off x="5732356" y="1074198"/>
            <a:ext cx="484632" cy="630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4E1E7-2BD4-4B23-836F-2C892019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 dirty="0">
                <a:solidFill>
                  <a:srgbClr val="FFFFFF"/>
                </a:solidFill>
              </a:rPr>
              <a:t>List of Subscribed ProQuest  Databases 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C9032-3F30-4EE2-A7DF-790BB2EAF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585" y="5461921"/>
            <a:ext cx="7188199" cy="12920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 dirty="0"/>
              <a:t>After clicking on Databases Tab, list of subscribed databases page will appear </a:t>
            </a:r>
          </a:p>
          <a:p>
            <a:pPr>
              <a:lnSpc>
                <a:spcPct val="110000"/>
              </a:lnSpc>
            </a:pPr>
            <a:r>
              <a:rPr lang="en-GB" sz="1500" dirty="0"/>
              <a:t>User can select </a:t>
            </a:r>
            <a:r>
              <a:rPr lang="en-US" sz="1500" b="1" dirty="0"/>
              <a:t>“ProQuest Historical Newspapers: The Times of India” </a:t>
            </a:r>
            <a:r>
              <a:rPr lang="en-GB" sz="1500" dirty="0"/>
              <a:t>database and click on the title link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46E55D-F2C8-40C3-AD63-5F90D437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23" y="203933"/>
            <a:ext cx="6324651" cy="50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EB45B-7CFA-4ED1-BA31-50BEFB18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Home Page 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B2DE1-7E00-4BFE-B8C5-E27B971F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566" y="4524866"/>
            <a:ext cx="8974316" cy="1652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will land on the home page of </a:t>
            </a:r>
            <a:r>
              <a:rPr lang="en-US" b="1" dirty="0">
                <a:solidFill>
                  <a:schemeClr val="tx2"/>
                </a:solidFill>
              </a:rPr>
              <a:t>“ProQuest Historical Newspapers: The Times of India” </a:t>
            </a:r>
            <a:r>
              <a:rPr lang="en-US" dirty="0"/>
              <a:t>from where you can start to search </a:t>
            </a:r>
          </a:p>
          <a:p>
            <a:endParaRPr lang="en-US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53B6A4-68AA-4559-97D5-B06A51EB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20" y="986044"/>
            <a:ext cx="8427562" cy="32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12223-1204-466C-A2E1-CA51C27D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Start to Search 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80283-0EA8-4763-BE3D-9DC722A8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 dirty="0"/>
              <a:t>Now, you can start to search the database by entering any keywords in the search box and then click the search button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B2D993-DA44-44FA-A42D-3236E489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50" y="763189"/>
            <a:ext cx="8365806" cy="38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44306-7EBB-49AD-9D6B-9342252D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GB" sz="4000">
                <a:solidFill>
                  <a:srgbClr val="303030"/>
                </a:solidFill>
              </a:rPr>
              <a:t>Result Page </a:t>
            </a:r>
            <a:endParaRPr lang="en-US" sz="4000">
              <a:solidFill>
                <a:srgbClr val="30303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6804EC-9297-4EA7-9690-ADBCBBF2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199"/>
            <a:ext cx="7534655" cy="34465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E171C-A584-452F-BEDF-03C17F14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You will land on the result page, where you have access to several more tools to refine the search, display the results, download them, etc. </a:t>
            </a:r>
          </a:p>
          <a:p>
            <a:r>
              <a:rPr lang="en-US" sz="2000" dirty="0"/>
              <a:t>You can preview any documents in the result page by clicking on the Preview button next to each record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97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BB5C4-4356-41F8-838E-F2044B59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GB"/>
              <a:t>Filter the Records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AD7EB-591A-4EB8-8952-0D757244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000" dirty="0"/>
              <a:t>You can narrow down your search by using multiple filter options such as Publication Date, Publication Title Document Type  etc., as found on the left-hand side of the results page </a:t>
            </a:r>
          </a:p>
          <a:p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1C59EDF-5A1E-404D-B55D-8AEA5D8D6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6F6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xmlns="" id="{FEE0385D-4151-43AA-9C6B-0365E1031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9E7FD1-F45D-44E9-AD32-3A195082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14" y="75414"/>
            <a:ext cx="3917599" cy="63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2C006-19EF-420A-A40E-7A60D23F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GB" sz="3400" dirty="0">
                <a:solidFill>
                  <a:srgbClr val="303030"/>
                </a:solidFill>
              </a:rPr>
              <a:t>Download </a:t>
            </a:r>
            <a:endParaRPr lang="en-US" sz="3400" dirty="0">
              <a:solidFill>
                <a:srgbClr val="30303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4F388-8647-4BDA-9DF2-614EAF24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 </a:t>
            </a:r>
            <a:r>
              <a:rPr lang="en-US" sz="1800" dirty="0"/>
              <a:t>To read and download the full text of any document, just click the title of any record and then click on </a:t>
            </a:r>
            <a:r>
              <a:rPr lang="en-US" sz="1800" b="1" dirty="0"/>
              <a:t>Download PDF 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To generate the citation of relevant document, just click the </a:t>
            </a:r>
            <a:r>
              <a:rPr lang="en-US" sz="1800" b="1" dirty="0"/>
              <a:t>Cite </a:t>
            </a:r>
            <a:r>
              <a:rPr lang="en-US" sz="1800" dirty="0"/>
              <a:t>button 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To share the link of any document, just click the </a:t>
            </a:r>
            <a:r>
              <a:rPr lang="en-US" sz="1800" b="1" dirty="0"/>
              <a:t>Email </a:t>
            </a:r>
            <a:r>
              <a:rPr lang="en-US" sz="1800" dirty="0"/>
              <a:t>button and enter the email id of the person(s) with whom you want to share the link of the document 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2FC015-608A-4077-9B9E-A21261B9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266"/>
            <a:ext cx="7534655" cy="44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1_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.potx" id="{E4D6CE59-ACF9-40DB-8F4C-68E98152C6BD}" vid="{863FCCBC-0E77-48A0-9705-DCC7CF2DC5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07B948C904192ECB5497D8C5438" ma:contentTypeVersion="6" ma:contentTypeDescription="Create a new document." ma:contentTypeScope="" ma:versionID="43838ed4f5cccb93c03b07ee6e116baa">
  <xsd:schema xmlns:xsd="http://www.w3.org/2001/XMLSchema" xmlns:xs="http://www.w3.org/2001/XMLSchema" xmlns:p="http://schemas.microsoft.com/office/2006/metadata/properties" xmlns:ns1="226f688b-3abb-40a7-a628-e22e82daf9e5" targetNamespace="http://schemas.microsoft.com/office/2006/metadata/properties" ma:root="true" ma:fieldsID="3d5c8386b4b25d6fe7ab7ef6937c15a5" ns1:_="">
    <xsd:import namespace="226f688b-3abb-40a7-a628-e22e82daf9e5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Training Outline"/>
          <xsd:enumeration value="SME Outline Approving"/>
          <xsd:enumeration value="Material in Draft"/>
          <xsd:enumeration value="SME Draft Reviewing"/>
          <xsd:enumeration value="Draft Revising"/>
          <xsd:enumeration value="SME Approved"/>
          <xsd:enumeration value="In Development"/>
          <xsd:enumeration value="Peer Review"/>
          <xsd:enumeration value="Final Polishing"/>
          <xsd:enumeration value="Pending Governance QA"/>
          <xsd:enumeration value="Final Version"/>
          <xsd:enumeration value="Posting to LG"/>
          <xsd:enumeration value="Live on LG"/>
          <xsd:enumeration value="Under Review"/>
          <xsd:enumeration value="Updating"/>
          <xsd:enumeration value="Archiv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>Final Version</Status>
    <Seq xmlns="226f688b-3abb-40a7-a628-e22e82daf9e5" xsi:nil="true"/>
  </documentManagement>
</p:properties>
</file>

<file path=customXml/itemProps1.xml><?xml version="1.0" encoding="utf-8"?>
<ds:datastoreItem xmlns:ds="http://schemas.openxmlformats.org/officeDocument/2006/customXml" ds:itemID="{2B9EC1BE-8A79-4403-8F89-31ACBFAFC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f688b-3abb-40a7-a628-e22e82daf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A864F-5C10-42C6-A0DC-A6784588272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226f688b-3abb-40a7-a628-e22e82daf9e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448</Words>
  <Application>Microsoft Office PowerPoint</Application>
  <PresentationFormat>Widescreen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Open Sans Light</vt:lpstr>
      <vt:lpstr>Open Sans Semibold</vt:lpstr>
      <vt:lpstr>Office Theme</vt:lpstr>
      <vt:lpstr>1_Office Theme</vt:lpstr>
      <vt:lpstr>ProQuest Historical Newspapers: The Times of India</vt:lpstr>
      <vt:lpstr>ProQuest Historical Newspapers: The Times of India</vt:lpstr>
      <vt:lpstr>ProQuest Home Page </vt:lpstr>
      <vt:lpstr>List of Subscribed ProQuest  Databases </vt:lpstr>
      <vt:lpstr>Home Page </vt:lpstr>
      <vt:lpstr>Start to Search </vt:lpstr>
      <vt:lpstr>Result Page </vt:lpstr>
      <vt:lpstr>Filter the Records </vt:lpstr>
      <vt:lpstr>Download </vt:lpstr>
      <vt:lpstr>Advanced Search </vt:lpstr>
      <vt:lpstr>Advanced Search Results </vt:lpstr>
      <vt:lpstr>Additional Resources </vt:lpstr>
      <vt:lpstr>Thanks!!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Historical Newspapers: The Times of India</dc:title>
  <dc:creator>Sanjay Rajan</dc:creator>
  <cp:lastModifiedBy>Bhupinder kumar</cp:lastModifiedBy>
  <cp:revision>14</cp:revision>
  <dcterms:created xsi:type="dcterms:W3CDTF">2019-07-29T10:45:25Z</dcterms:created>
  <dcterms:modified xsi:type="dcterms:W3CDTF">2021-03-18T04:12:26Z</dcterms:modified>
</cp:coreProperties>
</file>